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54591C-72B8-456B-8578-DF6EDA89CEDA}" type="datetimeFigureOut">
              <a:rPr lang="en-US" smtClean="0"/>
              <a:t>4/21/2016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49A75-E3B9-49CA-A5A0-9017F8AABEE9}" type="slidenum">
              <a:rPr lang="en-US" smtClean="0"/>
              <a:t>‹#›</a:t>
            </a:fld>
            <a:endParaRPr lang="en-US"/>
          </a:p>
        </p:txBody>
      </p:sp>
    </p:spTree>
    <p:extLst>
      <p:ext uri="{BB962C8B-B14F-4D97-AF65-F5344CB8AC3E}">
        <p14:creationId xmlns:p14="http://schemas.microsoft.com/office/powerpoint/2010/main" val="3399543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E9FD19B-B2D1-4F37-9B21-40FF16C22970}"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6237748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4279949-ECD7-495B-89E0-9BEC06A715F5}" type="slidenum">
              <a:rPr lang="en-US"/>
              <a:pPr/>
              <a:t>6</a:t>
            </a:fld>
            <a:endParaRPr lang="en-US"/>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p:txBody>
          <a:bodyPr/>
          <a:lstStyle/>
          <a:p>
            <a:r>
              <a:rPr lang="en-US"/>
              <a:t>Fig. 2.3</a:t>
            </a:r>
          </a:p>
        </p:txBody>
      </p:sp>
    </p:spTree>
    <p:extLst>
      <p:ext uri="{BB962C8B-B14F-4D97-AF65-F5344CB8AC3E}">
        <p14:creationId xmlns:p14="http://schemas.microsoft.com/office/powerpoint/2010/main" val="28035842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ur-PK" dirty="0"/>
          </a:p>
        </p:txBody>
      </p:sp>
      <p:sp>
        <p:nvSpPr>
          <p:cNvPr id="4" name="Slide Number Placeholder 3"/>
          <p:cNvSpPr>
            <a:spLocks noGrp="1"/>
          </p:cNvSpPr>
          <p:nvPr>
            <p:ph type="sldNum" sz="quarter" idx="10"/>
          </p:nvPr>
        </p:nvSpPr>
        <p:spPr/>
        <p:txBody>
          <a:bodyPr/>
          <a:lstStyle/>
          <a:p>
            <a:fld id="{35031732-1A72-4AD1-9E15-B5AAA81F9DC9}" type="slidenum">
              <a:rPr lang="ur-PK" smtClean="0"/>
              <a:pPr/>
              <a:t>10</a:t>
            </a:fld>
            <a:endParaRPr lang="ur-PK"/>
          </a:p>
        </p:txBody>
      </p:sp>
    </p:spTree>
    <p:extLst>
      <p:ext uri="{BB962C8B-B14F-4D97-AF65-F5344CB8AC3E}">
        <p14:creationId xmlns:p14="http://schemas.microsoft.com/office/powerpoint/2010/main" val="34963989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RTT Radio Transmission Technology </a:t>
            </a:r>
            <a:endParaRPr lang="en-US" dirty="0"/>
          </a:p>
        </p:txBody>
      </p:sp>
      <p:sp>
        <p:nvSpPr>
          <p:cNvPr id="4" name="Slide Number Placeholder 3"/>
          <p:cNvSpPr>
            <a:spLocks noGrp="1"/>
          </p:cNvSpPr>
          <p:nvPr>
            <p:ph type="sldNum" sz="quarter" idx="10"/>
          </p:nvPr>
        </p:nvSpPr>
        <p:spPr/>
        <p:txBody>
          <a:bodyPr/>
          <a:lstStyle/>
          <a:p>
            <a:fld id="{35031732-1A72-4AD1-9E15-B5AAA81F9DC9}" type="slidenum">
              <a:rPr lang="ur-PK" smtClean="0"/>
              <a:pPr/>
              <a:t>12</a:t>
            </a:fld>
            <a:endParaRPr lang="ur-PK"/>
          </a:p>
        </p:txBody>
      </p:sp>
    </p:spTree>
    <p:extLst>
      <p:ext uri="{BB962C8B-B14F-4D97-AF65-F5344CB8AC3E}">
        <p14:creationId xmlns:p14="http://schemas.microsoft.com/office/powerpoint/2010/main" val="387325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bwMode="auto">
          <a:xfrm>
            <a:off x="684960" y="4343943"/>
            <a:ext cx="5488081" cy="4113714"/>
          </a:xfrm>
          <a:prstGeom prst="rect">
            <a:avLst/>
          </a:prstGeom>
          <a:noFill/>
          <a:ln>
            <a:miter lim="800000"/>
            <a:headEnd/>
            <a:tailEnd/>
          </a:ln>
        </p:spPr>
        <p:txBody>
          <a:bodyPr lIns="90082" tIns="45040" rIns="90082" bIns="45040"/>
          <a:lstStyle/>
          <a:p>
            <a:endParaRPr lang="en-US" smtClean="0"/>
          </a:p>
        </p:txBody>
      </p:sp>
    </p:spTree>
    <p:extLst>
      <p:ext uri="{BB962C8B-B14F-4D97-AF65-F5344CB8AC3E}">
        <p14:creationId xmlns:p14="http://schemas.microsoft.com/office/powerpoint/2010/main" val="11594859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bwMode="auto">
          <a:xfrm>
            <a:off x="684960" y="4343943"/>
            <a:ext cx="5488081" cy="4113714"/>
          </a:xfrm>
          <a:prstGeom prst="rect">
            <a:avLst/>
          </a:prstGeom>
          <a:noFill/>
          <a:ln>
            <a:miter lim="800000"/>
            <a:headEnd/>
            <a:tailEnd/>
          </a:ln>
        </p:spPr>
        <p:txBody>
          <a:bodyPr lIns="90082" tIns="45040" rIns="90082" bIns="45040"/>
          <a:lstStyle/>
          <a:p>
            <a:endParaRPr lang="en-US" smtClean="0"/>
          </a:p>
        </p:txBody>
      </p:sp>
    </p:spTree>
    <p:extLst>
      <p:ext uri="{BB962C8B-B14F-4D97-AF65-F5344CB8AC3E}">
        <p14:creationId xmlns:p14="http://schemas.microsoft.com/office/powerpoint/2010/main" val="41362590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1"/>
            <a:ext cx="12192000" cy="513556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5" name="Rectangle 4"/>
          <p:cNvSpPr/>
          <p:nvPr/>
        </p:nvSpPr>
        <p:spPr bwMode="invGray">
          <a:xfrm>
            <a:off x="0" y="5127625"/>
            <a:ext cx="12192000" cy="46038"/>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Title 1"/>
          <p:cNvSpPr>
            <a:spLocks noGrp="1"/>
          </p:cNvSpPr>
          <p:nvPr>
            <p:ph type="ctrTitle"/>
          </p:nvPr>
        </p:nvSpPr>
        <p:spPr>
          <a:xfrm>
            <a:off x="914400" y="3355848"/>
            <a:ext cx="10769600" cy="1673352"/>
          </a:xfrm>
        </p:spPr>
        <p:txBody>
          <a:bodyPr tIns="0" bIns="0" anchor="t"/>
          <a:lstStyle>
            <a:lvl1pPr algn="l">
              <a:defRPr sz="4700" b="1"/>
            </a:lvl1pPr>
            <a:extLst/>
          </a:lstStyle>
          <a:p>
            <a:r>
              <a:rPr lang="en-US" smtClean="0"/>
              <a:t>Click to edit Master title style</a:t>
            </a:r>
            <a:endParaRPr lang="en-US"/>
          </a:p>
        </p:txBody>
      </p:sp>
      <p:sp>
        <p:nvSpPr>
          <p:cNvPr id="3" name="Subtitle 2"/>
          <p:cNvSpPr>
            <a:spLocks noGrp="1"/>
          </p:cNvSpPr>
          <p:nvPr>
            <p:ph type="subTitle" idx="1"/>
          </p:nvPr>
        </p:nvSpPr>
        <p:spPr>
          <a:xfrm>
            <a:off x="914400" y="1828800"/>
            <a:ext cx="107696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lang="en-US" smtClean="0"/>
              <a:t>Click to edit Master subtitle style</a:t>
            </a:r>
            <a:endParaRPr lang="en-US"/>
          </a:p>
        </p:txBody>
      </p:sp>
      <p:sp>
        <p:nvSpPr>
          <p:cNvPr id="6" name="Date Placeholder 3"/>
          <p:cNvSpPr>
            <a:spLocks noGrp="1"/>
          </p:cNvSpPr>
          <p:nvPr>
            <p:ph type="dt" sz="half" idx="10"/>
          </p:nvPr>
        </p:nvSpPr>
        <p:spPr/>
        <p:txBody>
          <a:bodyPr/>
          <a:lstStyle>
            <a:lvl1pPr>
              <a:defRPr/>
            </a:lvl1pPr>
          </a:lstStyle>
          <a:p>
            <a:pPr>
              <a:defRPr/>
            </a:pPr>
            <a:fld id="{04E76CFD-29FB-4119-9351-27BCA979515D}" type="datetime1">
              <a:rPr lang="en-US" smtClean="0">
                <a:solidFill>
                  <a:prstClr val="white">
                    <a:tint val="95000"/>
                  </a:prstClr>
                </a:solidFill>
              </a:rPr>
              <a:t>4/21/2016</a:t>
            </a:fld>
            <a:endParaRPr lang="en-US">
              <a:solidFill>
                <a:prstClr val="white">
                  <a:tint val="9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US">
              <a:solidFill>
                <a:prstClr val="white">
                  <a:tint val="95000"/>
                </a:prstClr>
              </a:solidFill>
            </a:endParaRPr>
          </a:p>
        </p:txBody>
      </p:sp>
      <p:sp>
        <p:nvSpPr>
          <p:cNvPr id="8" name="Slide Number Placeholder 5"/>
          <p:cNvSpPr>
            <a:spLocks noGrp="1"/>
          </p:cNvSpPr>
          <p:nvPr>
            <p:ph type="sldNum" sz="quarter" idx="12"/>
          </p:nvPr>
        </p:nvSpPr>
        <p:spPr/>
        <p:txBody>
          <a:bodyPr/>
          <a:lstStyle>
            <a:lvl1pPr>
              <a:defRPr smtClean="0">
                <a:solidFill>
                  <a:srgbClr val="FFFFFF"/>
                </a:solidFill>
              </a:defRPr>
            </a:lvl1pPr>
          </a:lstStyle>
          <a:p>
            <a:pPr>
              <a:defRPr/>
            </a:pPr>
            <a:fld id="{B1281F63-56BB-4FCF-B140-1C177BE8E51D}" type="slidenum">
              <a:rPr lang="en-US"/>
              <a:pPr>
                <a:defRPr/>
              </a:pPr>
              <a:t>‹#›</a:t>
            </a:fld>
            <a:endParaRPr lang="en-US"/>
          </a:p>
        </p:txBody>
      </p:sp>
    </p:spTree>
    <p:extLst>
      <p:ext uri="{BB962C8B-B14F-4D97-AF65-F5344CB8AC3E}">
        <p14:creationId xmlns:p14="http://schemas.microsoft.com/office/powerpoint/2010/main" val="290187234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40359A7-AA62-450F-86E1-040C83CC693B}" type="datetime1">
              <a:rPr lang="en-US" smtClean="0">
                <a:solidFill>
                  <a:prstClr val="black">
                    <a:tint val="95000"/>
                  </a:prstClr>
                </a:solidFill>
              </a:rPr>
              <a:t>4/21/2016</a:t>
            </a:fld>
            <a:endParaRPr lang="en-US" dirty="0">
              <a:solidFill>
                <a:prstClr val="black">
                  <a:tint val="9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89C1BE23-4E01-4C30-A639-A857C44B3A1E}" type="slidenum">
              <a:rPr lang="en-US"/>
              <a:pPr>
                <a:defRPr/>
              </a:pPr>
              <a:t>‹#›</a:t>
            </a:fld>
            <a:endParaRPr lang="en-US"/>
          </a:p>
        </p:txBody>
      </p:sp>
    </p:spTree>
    <p:extLst>
      <p:ext uri="{BB962C8B-B14F-4D97-AF65-F5344CB8AC3E}">
        <p14:creationId xmlns:p14="http://schemas.microsoft.com/office/powerpoint/2010/main" val="1614948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bwMode="invGray">
          <a:xfrm>
            <a:off x="8798985" y="0"/>
            <a:ext cx="61383"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5" name="Rectangle 4"/>
          <p:cNvSpPr/>
          <p:nvPr/>
        </p:nvSpPr>
        <p:spPr bwMode="ltGray">
          <a:xfrm>
            <a:off x="8864600" y="0"/>
            <a:ext cx="3352800"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Vertical Title 1"/>
          <p:cNvSpPr>
            <a:spLocks noGrp="1"/>
          </p:cNvSpPr>
          <p:nvPr>
            <p:ph type="title" orient="vert"/>
          </p:nvPr>
        </p:nvSpPr>
        <p:spPr>
          <a:xfrm>
            <a:off x="9042400" y="274641"/>
            <a:ext cx="2540000" cy="5851525"/>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1"/>
            <a:ext cx="8026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3"/>
          <p:cNvSpPr>
            <a:spLocks noGrp="1"/>
          </p:cNvSpPr>
          <p:nvPr>
            <p:ph type="dt" sz="half" idx="10"/>
          </p:nvPr>
        </p:nvSpPr>
        <p:spPr/>
        <p:txBody>
          <a:bodyPr/>
          <a:lstStyle>
            <a:lvl1pPr>
              <a:defRPr/>
            </a:lvl1pPr>
          </a:lstStyle>
          <a:p>
            <a:pPr>
              <a:defRPr/>
            </a:pPr>
            <a:fld id="{B07226F7-FCA7-4230-BE63-380A11D3E29D}" type="datetime1">
              <a:rPr lang="en-US" smtClean="0">
                <a:solidFill>
                  <a:prstClr val="black">
                    <a:tint val="95000"/>
                  </a:prstClr>
                </a:solidFill>
              </a:rPr>
              <a:t>4/21/2016</a:t>
            </a:fld>
            <a:endParaRPr lang="en-US">
              <a:solidFill>
                <a:prstClr val="black">
                  <a:tint val="95000"/>
                </a:prstClr>
              </a:solidFill>
            </a:endParaRPr>
          </a:p>
        </p:txBody>
      </p:sp>
      <p:sp>
        <p:nvSpPr>
          <p:cNvPr id="7" name="Footer Placeholder 4"/>
          <p:cNvSpPr>
            <a:spLocks noGrp="1"/>
          </p:cNvSpPr>
          <p:nvPr>
            <p:ph type="ftr" sz="quarter" idx="11"/>
          </p:nvPr>
        </p:nvSpPr>
        <p:spPr>
          <a:xfrm>
            <a:off x="3520018" y="6376989"/>
            <a:ext cx="5115983" cy="365125"/>
          </a:xfrm>
        </p:spPr>
        <p:txBody>
          <a:bodyPr/>
          <a:lstStyle>
            <a:lvl1pPr>
              <a:defRPr/>
            </a:lvl1pPr>
          </a:lstStyle>
          <a:p>
            <a:pPr>
              <a:defRPr/>
            </a:pPr>
            <a:endParaRPr lang="en-US">
              <a:solidFill>
                <a:prstClr val="black">
                  <a:tint val="95000"/>
                </a:prstClr>
              </a:solidFill>
            </a:endParaRPr>
          </a:p>
        </p:txBody>
      </p:sp>
      <p:sp>
        <p:nvSpPr>
          <p:cNvPr id="8" name="Slide Number Placeholder 5"/>
          <p:cNvSpPr>
            <a:spLocks noGrp="1"/>
          </p:cNvSpPr>
          <p:nvPr>
            <p:ph type="sldNum" sz="quarter" idx="12"/>
          </p:nvPr>
        </p:nvSpPr>
        <p:spPr/>
        <p:txBody>
          <a:bodyPr/>
          <a:lstStyle>
            <a:lvl1pPr>
              <a:defRPr smtClean="0"/>
            </a:lvl1pPr>
          </a:lstStyle>
          <a:p>
            <a:pPr>
              <a:defRPr/>
            </a:pPr>
            <a:fld id="{11FB0F23-847D-4A57-96CB-71835A7E832D}" type="slidenum">
              <a:rPr lang="en-US"/>
              <a:pPr>
                <a:defRPr/>
              </a:pPr>
              <a:t>‹#›</a:t>
            </a:fld>
            <a:endParaRPr lang="en-US"/>
          </a:p>
        </p:txBody>
      </p:sp>
    </p:spTree>
    <p:extLst>
      <p:ext uri="{BB962C8B-B14F-4D97-AF65-F5344CB8AC3E}">
        <p14:creationId xmlns:p14="http://schemas.microsoft.com/office/powerpoint/2010/main" val="1200294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2332039"/>
            <a:ext cx="10972800" cy="21859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0" y="4670426"/>
            <a:ext cx="109728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09600" y="6245225"/>
            <a:ext cx="2844800" cy="476250"/>
          </a:xfrm>
        </p:spPr>
        <p:txBody>
          <a:bodyPr/>
          <a:lstStyle>
            <a:lvl1pPr>
              <a:defRPr/>
            </a:lvl1pPr>
          </a:lstStyle>
          <a:p>
            <a:fld id="{99EB4351-84BD-4063-940C-1C42351DF2A0}" type="datetime1">
              <a:rPr lang="en-US" altLang="en-US" smtClean="0"/>
              <a:t>4/21/2016</a:t>
            </a:fld>
            <a:endParaRPr lang="en-US" altLang="en-US"/>
          </a:p>
        </p:txBody>
      </p:sp>
      <p:sp>
        <p:nvSpPr>
          <p:cNvPr id="6" name="Footer Placeholder 5"/>
          <p:cNvSpPr>
            <a:spLocks noGrp="1"/>
          </p:cNvSpPr>
          <p:nvPr>
            <p:ph type="ftr" sz="quarter" idx="11"/>
          </p:nvPr>
        </p:nvSpPr>
        <p:spPr>
          <a:xfrm rot="-5419056">
            <a:off x="9664700" y="4318000"/>
            <a:ext cx="4419600" cy="203200"/>
          </a:xfrm>
        </p:spPr>
        <p:txBody>
          <a:bodyPr/>
          <a:lstStyle>
            <a:lvl1pPr>
              <a:defRPr/>
            </a:lvl1pPr>
          </a:lstStyle>
          <a:p>
            <a:endParaRPr lang="en-US" altLang="en-US"/>
          </a:p>
        </p:txBody>
      </p:sp>
    </p:spTree>
    <p:extLst>
      <p:ext uri="{BB962C8B-B14F-4D97-AF65-F5344CB8AC3E}">
        <p14:creationId xmlns:p14="http://schemas.microsoft.com/office/powerpoint/2010/main" val="13311136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534585" y="214314"/>
            <a:ext cx="10390716" cy="1462087"/>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1576917" y="2017713"/>
            <a:ext cx="10363200" cy="4114800"/>
          </a:xfrm>
        </p:spPr>
        <p:txBody>
          <a:bodyPr/>
          <a:lstStyle/>
          <a:p>
            <a:endParaRPr lang="en-US"/>
          </a:p>
        </p:txBody>
      </p:sp>
      <p:sp>
        <p:nvSpPr>
          <p:cNvPr id="4" name="Date Placeholder 3"/>
          <p:cNvSpPr>
            <a:spLocks noGrp="1"/>
          </p:cNvSpPr>
          <p:nvPr>
            <p:ph type="dt" sz="half" idx="10"/>
          </p:nvPr>
        </p:nvSpPr>
        <p:spPr>
          <a:xfrm>
            <a:off x="1549400" y="6243638"/>
            <a:ext cx="2540000" cy="457200"/>
          </a:xfrm>
        </p:spPr>
        <p:txBody>
          <a:bodyPr/>
          <a:lstStyle>
            <a:lvl1pPr>
              <a:defRPr/>
            </a:lvl1pPr>
          </a:lstStyle>
          <a:p>
            <a:fld id="{14FE8BEF-15E9-42E6-A32B-5D219ABC4F73}" type="datetime1">
              <a:rPr lang="en-US" altLang="zh-TW" smtClean="0"/>
              <a:t>4/21/2016</a:t>
            </a:fld>
            <a:endParaRPr lang="en-US" altLang="zh-TW"/>
          </a:p>
        </p:txBody>
      </p:sp>
      <p:sp>
        <p:nvSpPr>
          <p:cNvPr id="5" name="Footer Placeholder 4"/>
          <p:cNvSpPr>
            <a:spLocks noGrp="1"/>
          </p:cNvSpPr>
          <p:nvPr>
            <p:ph type="ftr" sz="quarter" idx="11"/>
          </p:nvPr>
        </p:nvSpPr>
        <p:spPr>
          <a:xfrm>
            <a:off x="4876800" y="6243638"/>
            <a:ext cx="3860800" cy="457200"/>
          </a:xfrm>
        </p:spPr>
        <p:txBody>
          <a:bodyPr/>
          <a:lstStyle>
            <a:lvl1pPr>
              <a:defRPr/>
            </a:lvl1pPr>
          </a:lstStyle>
          <a:p>
            <a:endParaRPr lang="en-US" altLang="zh-TW"/>
          </a:p>
        </p:txBody>
      </p:sp>
      <p:sp>
        <p:nvSpPr>
          <p:cNvPr id="6" name="Slide Number Placeholder 5"/>
          <p:cNvSpPr>
            <a:spLocks noGrp="1"/>
          </p:cNvSpPr>
          <p:nvPr>
            <p:ph type="sldNum" sz="quarter" idx="12"/>
          </p:nvPr>
        </p:nvSpPr>
        <p:spPr>
          <a:xfrm>
            <a:off x="9389533" y="6243638"/>
            <a:ext cx="2540000" cy="457200"/>
          </a:xfrm>
        </p:spPr>
        <p:txBody>
          <a:bodyPr/>
          <a:lstStyle>
            <a:lvl1pPr>
              <a:defRPr/>
            </a:lvl1pPr>
          </a:lstStyle>
          <a:p>
            <a:fld id="{34E44739-0BB5-4EC8-92E8-019A40581610}" type="slidenum">
              <a:rPr lang="en-US" altLang="zh-TW"/>
              <a:pPr/>
              <a:t>‹#›</a:t>
            </a:fld>
            <a:endParaRPr lang="en-US" altLang="zh-TW"/>
          </a:p>
        </p:txBody>
      </p:sp>
    </p:spTree>
    <p:extLst>
      <p:ext uri="{BB962C8B-B14F-4D97-AF65-F5344CB8AC3E}">
        <p14:creationId xmlns:p14="http://schemas.microsoft.com/office/powerpoint/2010/main" val="520271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55448"/>
            <a:ext cx="10972800" cy="1252728"/>
          </a:xfrm>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95EEAC7-08E0-4C31-8822-B8AE8A880009}" type="datetime1">
              <a:rPr lang="en-US" smtClean="0">
                <a:solidFill>
                  <a:prstClr val="black">
                    <a:tint val="95000"/>
                  </a:prstClr>
                </a:solidFill>
              </a:rPr>
              <a:t>4/21/2016</a:t>
            </a:fld>
            <a:endParaRPr lang="en-US" dirty="0">
              <a:solidFill>
                <a:prstClr val="black">
                  <a:tint val="9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6" name="Slide Number Placeholder 5"/>
          <p:cNvSpPr>
            <a:spLocks noGrp="1"/>
          </p:cNvSpPr>
          <p:nvPr>
            <p:ph type="sldNum" sz="quarter" idx="12"/>
          </p:nvPr>
        </p:nvSpPr>
        <p:spPr/>
        <p:txBody>
          <a:bodyPr/>
          <a:lstStyle>
            <a:lvl1pPr>
              <a:defRPr/>
            </a:lvl1pPr>
          </a:lstStyle>
          <a:p>
            <a:pPr>
              <a:defRPr/>
            </a:pPr>
            <a:fld id="{E476C7AB-6A70-4D01-B010-DCB41F51B8FA}" type="slidenum">
              <a:rPr lang="en-US"/>
              <a:pPr>
                <a:defRPr/>
              </a:pPr>
              <a:t>‹#›</a:t>
            </a:fld>
            <a:endParaRPr lang="en-US"/>
          </a:p>
        </p:txBody>
      </p:sp>
    </p:spTree>
    <p:extLst>
      <p:ext uri="{BB962C8B-B14F-4D97-AF65-F5344CB8AC3E}">
        <p14:creationId xmlns:p14="http://schemas.microsoft.com/office/powerpoint/2010/main" val="282204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4" name="Rectangle 3"/>
          <p:cNvSpPr/>
          <p:nvPr/>
        </p:nvSpPr>
        <p:spPr bwMode="ltGray">
          <a:xfrm>
            <a:off x="0" y="1"/>
            <a:ext cx="12192000" cy="26019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5" name="Rectangle 4"/>
          <p:cNvSpPr/>
          <p:nvPr/>
        </p:nvSpPr>
        <p:spPr bwMode="invGray">
          <a:xfrm>
            <a:off x="0" y="2601914"/>
            <a:ext cx="12192000" cy="46037"/>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Title 1"/>
          <p:cNvSpPr>
            <a:spLocks noGrp="1"/>
          </p:cNvSpPr>
          <p:nvPr>
            <p:ph type="title"/>
          </p:nvPr>
        </p:nvSpPr>
        <p:spPr>
          <a:xfrm>
            <a:off x="999744" y="118872"/>
            <a:ext cx="10684256" cy="1636776"/>
          </a:xfrm>
        </p:spPr>
        <p:txBody>
          <a:bodyPr tIns="0" rIns="91440" bIns="0" anchor="b"/>
          <a:lstStyle>
            <a:lvl1pPr algn="l">
              <a:defRPr sz="4700" b="1" cap="none" baseline="0"/>
            </a:lvl1pPr>
            <a:extLst/>
          </a:lstStyle>
          <a:p>
            <a:r>
              <a:rPr lang="en-US" smtClean="0"/>
              <a:t>Click to edit Master title style</a:t>
            </a:r>
            <a:endParaRPr lang="en-US"/>
          </a:p>
        </p:txBody>
      </p:sp>
      <p:sp>
        <p:nvSpPr>
          <p:cNvPr id="3" name="Text Placeholder 2"/>
          <p:cNvSpPr>
            <a:spLocks noGrp="1"/>
          </p:cNvSpPr>
          <p:nvPr>
            <p:ph type="body" idx="1"/>
          </p:nvPr>
        </p:nvSpPr>
        <p:spPr>
          <a:xfrm>
            <a:off x="987552" y="1828800"/>
            <a:ext cx="10696448" cy="685800"/>
          </a:xfrm>
        </p:spPr>
        <p:txBody>
          <a:bodyPr lIns="146304" tIns="0" rIns="45720" bIns="0"/>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lstStyle>
          <a:p>
            <a:pPr>
              <a:defRPr/>
            </a:pPr>
            <a:fld id="{6F794BA0-6626-4B11-B318-30700B678663}" type="datetime1">
              <a:rPr lang="en-US" smtClean="0">
                <a:solidFill>
                  <a:prstClr val="white">
                    <a:tint val="95000"/>
                  </a:prstClr>
                </a:solidFill>
              </a:rPr>
              <a:t>4/21/2016</a:t>
            </a:fld>
            <a:endParaRPr lang="en-US">
              <a:solidFill>
                <a:prstClr val="white">
                  <a:tint val="95000"/>
                </a:prstClr>
              </a:solidFill>
            </a:endParaRPr>
          </a:p>
        </p:txBody>
      </p:sp>
      <p:sp>
        <p:nvSpPr>
          <p:cNvPr id="7" name="Footer Placeholder 4"/>
          <p:cNvSpPr>
            <a:spLocks noGrp="1"/>
          </p:cNvSpPr>
          <p:nvPr>
            <p:ph type="ftr" sz="quarter" idx="11"/>
          </p:nvPr>
        </p:nvSpPr>
        <p:spPr/>
        <p:txBody>
          <a:bodyPr/>
          <a:lstStyle>
            <a:lvl1pPr>
              <a:defRPr/>
            </a:lvl1pPr>
          </a:lstStyle>
          <a:p>
            <a:pPr>
              <a:defRPr/>
            </a:pPr>
            <a:endParaRPr lang="en-US">
              <a:solidFill>
                <a:prstClr val="white">
                  <a:tint val="95000"/>
                </a:prstClr>
              </a:solidFill>
            </a:endParaRPr>
          </a:p>
        </p:txBody>
      </p:sp>
      <p:sp>
        <p:nvSpPr>
          <p:cNvPr id="8" name="Slide Number Placeholder 5"/>
          <p:cNvSpPr>
            <a:spLocks noGrp="1"/>
          </p:cNvSpPr>
          <p:nvPr>
            <p:ph type="sldNum" sz="quarter" idx="12"/>
          </p:nvPr>
        </p:nvSpPr>
        <p:spPr/>
        <p:txBody>
          <a:bodyPr/>
          <a:lstStyle>
            <a:lvl1pPr>
              <a:defRPr smtClean="0">
                <a:solidFill>
                  <a:srgbClr val="FFFFFF"/>
                </a:solidFill>
              </a:defRPr>
            </a:lvl1pPr>
          </a:lstStyle>
          <a:p>
            <a:pPr>
              <a:defRPr/>
            </a:pPr>
            <a:fld id="{B8DA2F49-0830-4ABC-85AA-A3A27541E68D}" type="slidenum">
              <a:rPr lang="en-US"/>
              <a:pPr>
                <a:defRPr/>
              </a:pPr>
              <a:t>‹#›</a:t>
            </a:fld>
            <a:endParaRPr lang="en-US"/>
          </a:p>
        </p:txBody>
      </p:sp>
    </p:spTree>
    <p:extLst>
      <p:ext uri="{BB962C8B-B14F-4D97-AF65-F5344CB8AC3E}">
        <p14:creationId xmlns:p14="http://schemas.microsoft.com/office/powerpoint/2010/main" val="14926411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609600" y="1773936"/>
            <a:ext cx="53848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773936"/>
            <a:ext cx="53848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6F39078-827B-4FE8-99A5-6988D7FDDD74}" type="datetime1">
              <a:rPr lang="en-US" smtClean="0">
                <a:solidFill>
                  <a:prstClr val="black">
                    <a:tint val="95000"/>
                  </a:prstClr>
                </a:solidFill>
              </a:rPr>
              <a:t>4/21/2016</a:t>
            </a:fld>
            <a:endParaRPr lang="en-US" dirty="0">
              <a:solidFill>
                <a:prstClr val="black">
                  <a:tint val="9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7" name="Slide Number Placeholder 5"/>
          <p:cNvSpPr>
            <a:spLocks noGrp="1"/>
          </p:cNvSpPr>
          <p:nvPr>
            <p:ph type="sldNum" sz="quarter" idx="12"/>
          </p:nvPr>
        </p:nvSpPr>
        <p:spPr/>
        <p:txBody>
          <a:bodyPr/>
          <a:lstStyle>
            <a:lvl1pPr>
              <a:defRPr/>
            </a:lvl1pPr>
          </a:lstStyle>
          <a:p>
            <a:pPr>
              <a:defRPr/>
            </a:pPr>
            <a:fld id="{DDFAA033-CC4A-471D-8946-5E886435D67F}" type="slidenum">
              <a:rPr lang="en-US"/>
              <a:pPr>
                <a:defRPr/>
              </a:pPr>
              <a:t>‹#›</a:t>
            </a:fld>
            <a:endParaRPr lang="en-US"/>
          </a:p>
        </p:txBody>
      </p:sp>
    </p:spTree>
    <p:extLst>
      <p:ext uri="{BB962C8B-B14F-4D97-AF65-F5344CB8AC3E}">
        <p14:creationId xmlns:p14="http://schemas.microsoft.com/office/powerpoint/2010/main" val="4190938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609600" y="1698988"/>
            <a:ext cx="5386917"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4" name="Content Placeholder 3"/>
          <p:cNvSpPr>
            <a:spLocks noGrp="1"/>
          </p:cNvSpPr>
          <p:nvPr>
            <p:ph sz="half" idx="2"/>
          </p:nvPr>
        </p:nvSpPr>
        <p:spPr>
          <a:xfrm>
            <a:off x="609600" y="2449512"/>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698988"/>
            <a:ext cx="5389033"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a:r>
              <a:rPr lang="en-US" smtClean="0"/>
              <a:t>Click to edit Master text styles</a:t>
            </a:r>
          </a:p>
        </p:txBody>
      </p:sp>
      <p:sp>
        <p:nvSpPr>
          <p:cNvPr id="6" name="Content Placeholder 5"/>
          <p:cNvSpPr>
            <a:spLocks noGrp="1"/>
          </p:cNvSpPr>
          <p:nvPr>
            <p:ph sz="quarter" idx="4"/>
          </p:nvPr>
        </p:nvSpPr>
        <p:spPr>
          <a:xfrm>
            <a:off x="6193368" y="2449512"/>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DCB5BA78-2715-475C-9F74-9BCC7768D843}" type="datetime1">
              <a:rPr lang="en-US" smtClean="0">
                <a:solidFill>
                  <a:prstClr val="black">
                    <a:tint val="95000"/>
                  </a:prstClr>
                </a:solidFill>
              </a:rPr>
              <a:t>4/21/2016</a:t>
            </a:fld>
            <a:endParaRPr lang="en-US" dirty="0">
              <a:solidFill>
                <a:prstClr val="black">
                  <a:tint val="9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9" name="Slide Number Placeholder 5"/>
          <p:cNvSpPr>
            <a:spLocks noGrp="1"/>
          </p:cNvSpPr>
          <p:nvPr>
            <p:ph type="sldNum" sz="quarter" idx="12"/>
          </p:nvPr>
        </p:nvSpPr>
        <p:spPr/>
        <p:txBody>
          <a:bodyPr/>
          <a:lstStyle>
            <a:lvl1pPr>
              <a:defRPr/>
            </a:lvl1pPr>
          </a:lstStyle>
          <a:p>
            <a:pPr>
              <a:defRPr/>
            </a:pPr>
            <a:fld id="{903E924F-01C1-4394-9464-8888BFA7B740}" type="slidenum">
              <a:rPr lang="en-US"/>
              <a:pPr>
                <a:defRPr/>
              </a:pPr>
              <a:t>‹#›</a:t>
            </a:fld>
            <a:endParaRPr lang="en-US"/>
          </a:p>
        </p:txBody>
      </p:sp>
    </p:spTree>
    <p:extLst>
      <p:ext uri="{BB962C8B-B14F-4D97-AF65-F5344CB8AC3E}">
        <p14:creationId xmlns:p14="http://schemas.microsoft.com/office/powerpoint/2010/main" val="1929620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DB6B28B-2BB3-47E3-89DF-5F06814F33E1}" type="datetime1">
              <a:rPr lang="en-US" smtClean="0">
                <a:solidFill>
                  <a:prstClr val="black">
                    <a:tint val="95000"/>
                  </a:prstClr>
                </a:solidFill>
              </a:rPr>
              <a:t>4/21/2016</a:t>
            </a:fld>
            <a:endParaRPr lang="en-US" dirty="0">
              <a:solidFill>
                <a:prstClr val="black">
                  <a:tint val="95000"/>
                </a:prstClr>
              </a:solidFill>
            </a:endParaRPr>
          </a:p>
        </p:txBody>
      </p:sp>
      <p:sp>
        <p:nvSpPr>
          <p:cNvPr id="4" name="Footer Placeholder 4"/>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5" name="Slide Number Placeholder 5"/>
          <p:cNvSpPr>
            <a:spLocks noGrp="1"/>
          </p:cNvSpPr>
          <p:nvPr>
            <p:ph type="sldNum" sz="quarter" idx="12"/>
          </p:nvPr>
        </p:nvSpPr>
        <p:spPr/>
        <p:txBody>
          <a:bodyPr/>
          <a:lstStyle>
            <a:lvl1pPr>
              <a:defRPr/>
            </a:lvl1pPr>
          </a:lstStyle>
          <a:p>
            <a:pPr>
              <a:defRPr/>
            </a:pPr>
            <a:fld id="{5B7AECAE-F8F0-4E74-8B03-98CCA6889150}" type="slidenum">
              <a:rPr lang="en-US"/>
              <a:pPr>
                <a:defRPr/>
              </a:pPr>
              <a:t>‹#›</a:t>
            </a:fld>
            <a:endParaRPr lang="en-US"/>
          </a:p>
        </p:txBody>
      </p:sp>
    </p:spTree>
    <p:extLst>
      <p:ext uri="{BB962C8B-B14F-4D97-AF65-F5344CB8AC3E}">
        <p14:creationId xmlns:p14="http://schemas.microsoft.com/office/powerpoint/2010/main" val="29136687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5302C813-7DDC-4CD9-8B5A-55A005BDF85A}" type="datetime1">
              <a:rPr lang="en-US" smtClean="0">
                <a:solidFill>
                  <a:prstClr val="black">
                    <a:tint val="95000"/>
                  </a:prstClr>
                </a:solidFill>
              </a:rPr>
              <a:t>4/21/2016</a:t>
            </a:fld>
            <a:endParaRPr lang="en-US">
              <a:solidFill>
                <a:prstClr val="black">
                  <a:tint val="95000"/>
                </a:prstClr>
              </a:solidFill>
            </a:endParaRPr>
          </a:p>
        </p:txBody>
      </p:sp>
      <p:sp>
        <p:nvSpPr>
          <p:cNvPr id="3" name="Footer Placeholder 2"/>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4" name="Slide Number Placeholder 3"/>
          <p:cNvSpPr>
            <a:spLocks noGrp="1"/>
          </p:cNvSpPr>
          <p:nvPr>
            <p:ph type="sldNum" sz="quarter" idx="12"/>
          </p:nvPr>
        </p:nvSpPr>
        <p:spPr/>
        <p:txBody>
          <a:bodyPr/>
          <a:lstStyle>
            <a:lvl1pPr>
              <a:defRPr smtClean="0"/>
            </a:lvl1pPr>
          </a:lstStyle>
          <a:p>
            <a:pPr>
              <a:defRPr/>
            </a:pPr>
            <a:fld id="{E3629596-B4F9-420A-98EA-F3EA37483EE6}" type="slidenum">
              <a:rPr lang="en-US"/>
              <a:pPr>
                <a:defRPr/>
              </a:pPr>
              <a:t>‹#›</a:t>
            </a:fld>
            <a:endParaRPr lang="en-US"/>
          </a:p>
        </p:txBody>
      </p:sp>
    </p:spTree>
    <p:extLst>
      <p:ext uri="{BB962C8B-B14F-4D97-AF65-F5344CB8AC3E}">
        <p14:creationId xmlns:p14="http://schemas.microsoft.com/office/powerpoint/2010/main" val="1305788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bwMode="invGray">
          <a:xfrm>
            <a:off x="3807885" y="0"/>
            <a:ext cx="61383"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6" name="Rectangle 5"/>
          <p:cNvSpPr/>
          <p:nvPr/>
        </p:nvSpPr>
        <p:spPr bwMode="invGray">
          <a:xfrm>
            <a:off x="3807885" y="0"/>
            <a:ext cx="61383" cy="145415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Title 1"/>
          <p:cNvSpPr>
            <a:spLocks noGrp="1"/>
          </p:cNvSpPr>
          <p:nvPr>
            <p:ph type="title"/>
          </p:nvPr>
        </p:nvSpPr>
        <p:spPr>
          <a:xfrm>
            <a:off x="223784" y="152400"/>
            <a:ext cx="3364992"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Content Placeholder 2"/>
          <p:cNvSpPr>
            <a:spLocks noGrp="1"/>
          </p:cNvSpPr>
          <p:nvPr>
            <p:ph idx="1"/>
          </p:nvPr>
        </p:nvSpPr>
        <p:spPr>
          <a:xfrm>
            <a:off x="4025837" y="1743134"/>
            <a:ext cx="7894188"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23784" y="1730018"/>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p:txBody>
          <a:bodyPr/>
          <a:lstStyle>
            <a:lvl1pPr>
              <a:defRPr/>
            </a:lvl1pPr>
          </a:lstStyle>
          <a:p>
            <a:pPr>
              <a:defRPr/>
            </a:pPr>
            <a:fld id="{7C5E40D7-6B75-4938-B73D-29AA1AD00DC3}" type="datetime1">
              <a:rPr lang="en-US" smtClean="0">
                <a:solidFill>
                  <a:prstClr val="black">
                    <a:tint val="95000"/>
                  </a:prstClr>
                </a:solidFill>
              </a:rPr>
              <a:t>4/21/2016</a:t>
            </a:fld>
            <a:endParaRPr lang="en-US">
              <a:solidFill>
                <a:prstClr val="black">
                  <a:tint val="95000"/>
                </a:prstClr>
              </a:solidFill>
            </a:endParaRPr>
          </a:p>
        </p:txBody>
      </p:sp>
      <p:sp>
        <p:nvSpPr>
          <p:cNvPr id="8" name="Footer Placeholder 5"/>
          <p:cNvSpPr>
            <a:spLocks noGrp="1"/>
          </p:cNvSpPr>
          <p:nvPr>
            <p:ph type="ftr" sz="quarter" idx="11"/>
          </p:nvPr>
        </p:nvSpPr>
        <p:spPr/>
        <p:txBody>
          <a:bodyPr/>
          <a:lstStyle>
            <a:lvl1pPr>
              <a:defRPr/>
            </a:lvl1pPr>
          </a:lstStyle>
          <a:p>
            <a:pPr>
              <a:defRPr/>
            </a:pPr>
            <a:endParaRPr lang="en-US">
              <a:solidFill>
                <a:prstClr val="black">
                  <a:tint val="95000"/>
                </a:prstClr>
              </a:solidFill>
            </a:endParaRPr>
          </a:p>
        </p:txBody>
      </p:sp>
      <p:sp>
        <p:nvSpPr>
          <p:cNvPr id="9" name="Slide Number Placeholder 6"/>
          <p:cNvSpPr>
            <a:spLocks noGrp="1"/>
          </p:cNvSpPr>
          <p:nvPr>
            <p:ph type="sldNum" sz="quarter" idx="12"/>
          </p:nvPr>
        </p:nvSpPr>
        <p:spPr/>
        <p:txBody>
          <a:bodyPr/>
          <a:lstStyle>
            <a:lvl1pPr>
              <a:defRPr smtClean="0"/>
            </a:lvl1pPr>
          </a:lstStyle>
          <a:p>
            <a:pPr>
              <a:defRPr/>
            </a:pPr>
            <a:fld id="{A00D1DAE-C4C4-4E0D-9497-E474796FF41F}" type="slidenum">
              <a:rPr lang="en-US"/>
              <a:pPr>
                <a:defRPr/>
              </a:pPr>
              <a:t>‹#›</a:t>
            </a:fld>
            <a:endParaRPr lang="en-US"/>
          </a:p>
        </p:txBody>
      </p:sp>
    </p:spTree>
    <p:extLst>
      <p:ext uri="{BB962C8B-B14F-4D97-AF65-F5344CB8AC3E}">
        <p14:creationId xmlns:p14="http://schemas.microsoft.com/office/powerpoint/2010/main" val="2841596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3807885" y="0"/>
            <a:ext cx="61383"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6" name="Rectangle 5"/>
          <p:cNvSpPr/>
          <p:nvPr/>
        </p:nvSpPr>
        <p:spPr bwMode="invGray">
          <a:xfrm>
            <a:off x="3807885" y="0"/>
            <a:ext cx="61383"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Title 1"/>
          <p:cNvSpPr>
            <a:spLocks noGrp="1"/>
          </p:cNvSpPr>
          <p:nvPr>
            <p:ph type="title"/>
          </p:nvPr>
        </p:nvSpPr>
        <p:spPr>
          <a:xfrm>
            <a:off x="219456" y="155448"/>
            <a:ext cx="3366867" cy="978408"/>
          </a:xfrm>
        </p:spPr>
        <p:txBody>
          <a:bodyPr lIns="73152" bIns="0" anchor="b">
            <a:sp3d prstMaterial="matte"/>
          </a:bodyPr>
          <a:lstStyle>
            <a:lvl1pPr algn="l">
              <a:defRPr sz="2000" b="0"/>
            </a:lvl1pPr>
            <a:extLst/>
          </a:lstStyle>
          <a:p>
            <a:r>
              <a:rPr lang="en-US" smtClean="0"/>
              <a:t>Click to edit Master title style</a:t>
            </a:r>
            <a:endParaRPr lang="en-US"/>
          </a:p>
        </p:txBody>
      </p:sp>
      <p:sp>
        <p:nvSpPr>
          <p:cNvPr id="3" name="Picture Placeholder 2"/>
          <p:cNvSpPr>
            <a:spLocks noGrp="1"/>
          </p:cNvSpPr>
          <p:nvPr>
            <p:ph type="pic" idx="1"/>
          </p:nvPr>
        </p:nvSpPr>
        <p:spPr>
          <a:xfrm>
            <a:off x="3871741" y="1484808"/>
            <a:ext cx="8329863" cy="5373192"/>
          </a:xfrm>
          <a:solidFill>
            <a:schemeClr val="bg2">
              <a:shade val="75000"/>
            </a:schemeClr>
          </a:solidFill>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219456" y="1728216"/>
            <a:ext cx="329184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a:r>
              <a:rPr lang="en-US" smtClean="0"/>
              <a:t>Click to edit Master text styles</a:t>
            </a:r>
          </a:p>
        </p:txBody>
      </p:sp>
      <p:sp>
        <p:nvSpPr>
          <p:cNvPr id="7" name="Date Placeholder 4"/>
          <p:cNvSpPr>
            <a:spLocks noGrp="1"/>
          </p:cNvSpPr>
          <p:nvPr>
            <p:ph type="dt" sz="half" idx="10"/>
          </p:nvPr>
        </p:nvSpPr>
        <p:spPr>
          <a:xfrm>
            <a:off x="220133" y="1169988"/>
            <a:ext cx="3363384" cy="201612"/>
          </a:xfrm>
        </p:spPr>
        <p:txBody>
          <a:bodyPr/>
          <a:lstStyle>
            <a:lvl1pPr>
              <a:defRPr/>
            </a:lvl1pPr>
          </a:lstStyle>
          <a:p>
            <a:pPr>
              <a:defRPr/>
            </a:pPr>
            <a:fld id="{890018BE-4A94-47EE-9319-9AFD17AB5278}" type="datetime1">
              <a:rPr lang="en-US" smtClean="0">
                <a:solidFill>
                  <a:prstClr val="black">
                    <a:tint val="95000"/>
                  </a:prstClr>
                </a:solidFill>
              </a:rPr>
              <a:t>4/21/2016</a:t>
            </a:fld>
            <a:endParaRPr lang="en-US" dirty="0">
              <a:solidFill>
                <a:prstClr val="black">
                  <a:tint val="95000"/>
                </a:prstClr>
              </a:solidFill>
            </a:endParaRPr>
          </a:p>
        </p:txBody>
      </p:sp>
      <p:sp>
        <p:nvSpPr>
          <p:cNvPr id="8" name="Footer Placeholder 5"/>
          <p:cNvSpPr>
            <a:spLocks noGrp="1"/>
          </p:cNvSpPr>
          <p:nvPr>
            <p:ph type="ftr" sz="quarter" idx="11"/>
          </p:nvPr>
        </p:nvSpPr>
        <p:spPr>
          <a:xfrm>
            <a:off x="4047067" y="1169988"/>
            <a:ext cx="6925733" cy="201612"/>
          </a:xfrm>
        </p:spPr>
        <p:txBody>
          <a:bodyPr/>
          <a:lstStyle>
            <a:lvl1pPr>
              <a:defRPr>
                <a:solidFill>
                  <a:schemeClr val="bg1">
                    <a:shade val="50000"/>
                  </a:schemeClr>
                </a:solidFill>
              </a:defRPr>
            </a:lvl1pPr>
          </a:lstStyle>
          <a:p>
            <a:pPr>
              <a:defRPr/>
            </a:pPr>
            <a:endParaRPr lang="en-US">
              <a:solidFill>
                <a:prstClr val="white">
                  <a:shade val="50000"/>
                </a:prstClr>
              </a:solidFill>
            </a:endParaRPr>
          </a:p>
        </p:txBody>
      </p:sp>
      <p:sp>
        <p:nvSpPr>
          <p:cNvPr id="9" name="Slide Number Placeholder 6"/>
          <p:cNvSpPr>
            <a:spLocks noGrp="1"/>
          </p:cNvSpPr>
          <p:nvPr>
            <p:ph type="sldNum" sz="quarter" idx="12"/>
          </p:nvPr>
        </p:nvSpPr>
        <p:spPr>
          <a:xfrm>
            <a:off x="11118851" y="1169988"/>
            <a:ext cx="977900" cy="201612"/>
          </a:xfrm>
        </p:spPr>
        <p:txBody>
          <a:bodyPr/>
          <a:lstStyle>
            <a:lvl1pPr>
              <a:defRPr smtClean="0"/>
            </a:lvl1pPr>
          </a:lstStyle>
          <a:p>
            <a:pPr>
              <a:defRPr/>
            </a:pPr>
            <a:fld id="{1CC5C081-4268-463F-B307-29FEBB79A20A}" type="slidenum">
              <a:rPr lang="en-US"/>
              <a:pPr>
                <a:defRPr/>
              </a:pPr>
              <a:t>‹#›</a:t>
            </a:fld>
            <a:endParaRPr lang="en-US"/>
          </a:p>
        </p:txBody>
      </p:sp>
    </p:spTree>
    <p:extLst>
      <p:ext uri="{BB962C8B-B14F-4D97-AF65-F5344CB8AC3E}">
        <p14:creationId xmlns:p14="http://schemas.microsoft.com/office/powerpoint/2010/main" val="1984344129"/>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6688"/>
            <a:ext cx="12192000" cy="4445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7" name="Rectangle 6"/>
          <p:cNvSpPr/>
          <p:nvPr/>
        </p:nvSpPr>
        <p:spPr bwMode="ltGray">
          <a:xfrm>
            <a:off x="0" y="1"/>
            <a:ext cx="12192000" cy="143351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extLst/>
          </a:lstStyle>
          <a:p>
            <a:pPr algn="ctr" fontAlgn="base">
              <a:spcBef>
                <a:spcPts val="1000"/>
              </a:spcBef>
              <a:spcAft>
                <a:spcPts val="1000"/>
              </a:spcAft>
              <a:buFontTx/>
              <a:buChar char="•"/>
              <a:defRPr/>
            </a:pPr>
            <a:endParaRPr lang="en-US" sz="2400">
              <a:solidFill>
                <a:prstClr val="white"/>
              </a:solidFill>
            </a:endParaRPr>
          </a:p>
        </p:txBody>
      </p:sp>
      <p:sp>
        <p:nvSpPr>
          <p:cNvPr id="2" name="Title Placeholder 1"/>
          <p:cNvSpPr>
            <a:spLocks noGrp="1"/>
          </p:cNvSpPr>
          <p:nvPr>
            <p:ph type="title"/>
          </p:nvPr>
        </p:nvSpPr>
        <p:spPr>
          <a:xfrm>
            <a:off x="609600" y="152400"/>
            <a:ext cx="10972800" cy="1250950"/>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lang="en-US" smtClean="0"/>
              <a:t>Click to edit Master title style</a:t>
            </a:r>
            <a:endParaRPr lang="en-US"/>
          </a:p>
        </p:txBody>
      </p:sp>
      <p:sp>
        <p:nvSpPr>
          <p:cNvPr id="1029" name="Text Placeholder 2"/>
          <p:cNvSpPr>
            <a:spLocks noGrp="1"/>
          </p:cNvSpPr>
          <p:nvPr>
            <p:ph type="body" idx="1"/>
          </p:nvPr>
        </p:nvSpPr>
        <p:spPr bwMode="auto">
          <a:xfrm>
            <a:off x="609600" y="1774825"/>
            <a:ext cx="10972800" cy="4625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864" tIns="9144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609600" y="6477000"/>
            <a:ext cx="2844800" cy="274638"/>
          </a:xfrm>
          <a:prstGeom prst="rect">
            <a:avLst/>
          </a:prstGeom>
        </p:spPr>
        <p:txBody>
          <a:bodyPr vert="horz" lIns="109728" rIns="45720" bIns="0" rtlCol="0" anchor="b"/>
          <a:lstStyle>
            <a:lvl1pPr algn="l" eaLnBrk="1" latinLnBrk="0" hangingPunct="1">
              <a:spcBef>
                <a:spcPts val="1000"/>
              </a:spcBef>
              <a:spcAft>
                <a:spcPts val="1000"/>
              </a:spcAft>
              <a:buFontTx/>
              <a:buChar char="•"/>
              <a:defRPr kumimoji="0" sz="1200">
                <a:solidFill>
                  <a:schemeClr val="tx1">
                    <a:tint val="95000"/>
                  </a:schemeClr>
                </a:solidFill>
              </a:defRPr>
            </a:lvl1pPr>
            <a:extLst/>
          </a:lstStyle>
          <a:p>
            <a:pPr fontAlgn="base">
              <a:defRPr/>
            </a:pPr>
            <a:fld id="{DC16FA6B-EA35-4B4F-A784-36AB0D82E539}" type="datetime1">
              <a:rPr lang="en-US" smtClean="0">
                <a:solidFill>
                  <a:prstClr val="black">
                    <a:tint val="95000"/>
                  </a:prstClr>
                </a:solidFill>
                <a:latin typeface="Times" panose="02020603050405020304" pitchFamily="18" charset="0"/>
              </a:rPr>
              <a:t>4/21/2016</a:t>
            </a:fld>
            <a:endParaRPr lang="en-US" dirty="0">
              <a:solidFill>
                <a:prstClr val="black">
                  <a:tint val="95000"/>
                </a:prstClr>
              </a:solidFill>
              <a:latin typeface="Times" panose="02020603050405020304" pitchFamily="18" charset="0"/>
            </a:endParaRPr>
          </a:p>
        </p:txBody>
      </p:sp>
      <p:sp>
        <p:nvSpPr>
          <p:cNvPr id="5" name="Footer Placeholder 4"/>
          <p:cNvSpPr>
            <a:spLocks noGrp="1"/>
          </p:cNvSpPr>
          <p:nvPr>
            <p:ph type="ftr" sz="quarter" idx="3"/>
          </p:nvPr>
        </p:nvSpPr>
        <p:spPr>
          <a:xfrm>
            <a:off x="3520018" y="6477000"/>
            <a:ext cx="7344833" cy="274638"/>
          </a:xfrm>
          <a:prstGeom prst="rect">
            <a:avLst/>
          </a:prstGeom>
        </p:spPr>
        <p:txBody>
          <a:bodyPr vert="horz" lIns="45720" rIns="45720" bIns="0" rtlCol="0" anchor="b"/>
          <a:lstStyle>
            <a:lvl1pPr algn="l" eaLnBrk="1" latinLnBrk="0" hangingPunct="1">
              <a:spcBef>
                <a:spcPts val="1000"/>
              </a:spcBef>
              <a:spcAft>
                <a:spcPts val="1000"/>
              </a:spcAft>
              <a:buFontTx/>
              <a:buChar char="•"/>
              <a:defRPr kumimoji="0" sz="1200">
                <a:solidFill>
                  <a:schemeClr val="tx1">
                    <a:tint val="95000"/>
                  </a:schemeClr>
                </a:solidFill>
              </a:defRPr>
            </a:lvl1pPr>
            <a:extLst/>
          </a:lstStyle>
          <a:p>
            <a:pPr fontAlgn="base">
              <a:defRPr/>
            </a:pPr>
            <a:endParaRPr lang="en-US">
              <a:solidFill>
                <a:prstClr val="black">
                  <a:tint val="95000"/>
                </a:prstClr>
              </a:solidFill>
              <a:latin typeface="Times" panose="02020603050405020304" pitchFamily="18" charset="0"/>
            </a:endParaRPr>
          </a:p>
        </p:txBody>
      </p:sp>
      <p:sp>
        <p:nvSpPr>
          <p:cNvPr id="6" name="Slide Number Placeholder 5"/>
          <p:cNvSpPr>
            <a:spLocks noGrp="1"/>
          </p:cNvSpPr>
          <p:nvPr>
            <p:ph type="sldNum" sz="quarter" idx="4"/>
          </p:nvPr>
        </p:nvSpPr>
        <p:spPr>
          <a:xfrm>
            <a:off x="10938934" y="6477000"/>
            <a:ext cx="977900" cy="274638"/>
          </a:xfrm>
          <a:prstGeom prst="rect">
            <a:avLst/>
          </a:prstGeom>
        </p:spPr>
        <p:txBody>
          <a:bodyPr vert="horz" wrap="square" lIns="91440" tIns="45720" rIns="91440" bIns="0" numCol="1" anchor="b" anchorCtr="0" compatLnSpc="1">
            <a:prstTxWarp prst="textNoShape">
              <a:avLst/>
            </a:prstTxWarp>
          </a:bodyPr>
          <a:lstStyle>
            <a:lvl1pPr algn="r" eaLnBrk="1" hangingPunct="1">
              <a:spcBef>
                <a:spcPts val="1000"/>
              </a:spcBef>
              <a:spcAft>
                <a:spcPts val="1000"/>
              </a:spcAft>
              <a:buFontTx/>
              <a:buChar char="•"/>
              <a:defRPr sz="1200" smtClean="0">
                <a:solidFill>
                  <a:srgbClr val="3F3F3F"/>
                </a:solidFill>
              </a:defRPr>
            </a:lvl1pPr>
          </a:lstStyle>
          <a:p>
            <a:pPr fontAlgn="base">
              <a:defRPr/>
            </a:pPr>
            <a:fld id="{BBE17A24-E157-4BC9-9723-304AE68D0D2B}" type="slidenum">
              <a:rPr lang="en-US">
                <a:latin typeface="Times" panose="02020603050405020304" pitchFamily="18" charset="0"/>
              </a:rPr>
              <a:pPr fontAlgn="base">
                <a:defRPr/>
              </a:pPr>
              <a:t>‹#›</a:t>
            </a:fld>
            <a:endParaRPr lang="en-US">
              <a:latin typeface="Times" panose="02020603050405020304" pitchFamily="18" charset="0"/>
            </a:endParaRPr>
          </a:p>
        </p:txBody>
      </p:sp>
    </p:spTree>
    <p:extLst>
      <p:ext uri="{BB962C8B-B14F-4D97-AF65-F5344CB8AC3E}">
        <p14:creationId xmlns:p14="http://schemas.microsoft.com/office/powerpoint/2010/main" val="25214489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hf hdr="0" ftr="0" dt="0"/>
  <p:txStyles>
    <p:titleStyle>
      <a:lvl1pPr algn="l" rtl="0" eaLnBrk="0" fontAlgn="base" hangingPunct="0">
        <a:spcBef>
          <a:spcPct val="0"/>
        </a:spcBef>
        <a:spcAft>
          <a:spcPct val="0"/>
        </a:spcAft>
        <a:defRPr sz="4500" b="1" kern="1200">
          <a:solidFill>
            <a:srgbClr val="FFC800"/>
          </a:solidFill>
          <a:latin typeface="+mj-lt"/>
          <a:ea typeface="+mj-ea"/>
          <a:cs typeface="+mj-cs"/>
        </a:defRPr>
      </a:lvl1pPr>
      <a:lvl2pPr algn="l" rtl="0" eaLnBrk="0" fontAlgn="base" hangingPunct="0">
        <a:spcBef>
          <a:spcPct val="0"/>
        </a:spcBef>
        <a:spcAft>
          <a:spcPct val="0"/>
        </a:spcAft>
        <a:defRPr sz="4500" b="1">
          <a:solidFill>
            <a:srgbClr val="FFC800"/>
          </a:solidFill>
          <a:latin typeface="Corbel" panose="020B0503020204020204" pitchFamily="34" charset="0"/>
        </a:defRPr>
      </a:lvl2pPr>
      <a:lvl3pPr algn="l" rtl="0" eaLnBrk="0" fontAlgn="base" hangingPunct="0">
        <a:spcBef>
          <a:spcPct val="0"/>
        </a:spcBef>
        <a:spcAft>
          <a:spcPct val="0"/>
        </a:spcAft>
        <a:defRPr sz="4500" b="1">
          <a:solidFill>
            <a:srgbClr val="FFC800"/>
          </a:solidFill>
          <a:latin typeface="Corbel" panose="020B0503020204020204" pitchFamily="34" charset="0"/>
        </a:defRPr>
      </a:lvl3pPr>
      <a:lvl4pPr algn="l" rtl="0" eaLnBrk="0" fontAlgn="base" hangingPunct="0">
        <a:spcBef>
          <a:spcPct val="0"/>
        </a:spcBef>
        <a:spcAft>
          <a:spcPct val="0"/>
        </a:spcAft>
        <a:defRPr sz="4500" b="1">
          <a:solidFill>
            <a:srgbClr val="FFC800"/>
          </a:solidFill>
          <a:latin typeface="Corbel" panose="020B0503020204020204" pitchFamily="34" charset="0"/>
        </a:defRPr>
      </a:lvl4pPr>
      <a:lvl5pPr algn="l" rtl="0" eaLnBrk="0" fontAlgn="base" hangingPunct="0">
        <a:spcBef>
          <a:spcPct val="0"/>
        </a:spcBef>
        <a:spcAft>
          <a:spcPct val="0"/>
        </a:spcAft>
        <a:defRPr sz="4500" b="1">
          <a:solidFill>
            <a:srgbClr val="FFC800"/>
          </a:solidFill>
          <a:latin typeface="Corbel" panose="020B0503020204020204" pitchFamily="34" charset="0"/>
        </a:defRPr>
      </a:lvl5pPr>
      <a:lvl6pPr marL="457200" algn="l" rtl="0" fontAlgn="base">
        <a:spcBef>
          <a:spcPct val="0"/>
        </a:spcBef>
        <a:spcAft>
          <a:spcPct val="0"/>
        </a:spcAft>
        <a:defRPr sz="4500" b="1">
          <a:solidFill>
            <a:srgbClr val="FFC800"/>
          </a:solidFill>
          <a:latin typeface="Corbel" panose="020B0503020204020204" pitchFamily="34" charset="0"/>
        </a:defRPr>
      </a:lvl6pPr>
      <a:lvl7pPr marL="914400" algn="l" rtl="0" fontAlgn="base">
        <a:spcBef>
          <a:spcPct val="0"/>
        </a:spcBef>
        <a:spcAft>
          <a:spcPct val="0"/>
        </a:spcAft>
        <a:defRPr sz="4500" b="1">
          <a:solidFill>
            <a:srgbClr val="FFC800"/>
          </a:solidFill>
          <a:latin typeface="Corbel" panose="020B0503020204020204" pitchFamily="34" charset="0"/>
        </a:defRPr>
      </a:lvl7pPr>
      <a:lvl8pPr marL="1371600" algn="l" rtl="0" fontAlgn="base">
        <a:spcBef>
          <a:spcPct val="0"/>
        </a:spcBef>
        <a:spcAft>
          <a:spcPct val="0"/>
        </a:spcAft>
        <a:defRPr sz="4500" b="1">
          <a:solidFill>
            <a:srgbClr val="FFC800"/>
          </a:solidFill>
          <a:latin typeface="Corbel" panose="020B0503020204020204" pitchFamily="34" charset="0"/>
        </a:defRPr>
      </a:lvl8pPr>
      <a:lvl9pPr marL="1828800" algn="l" rtl="0" fontAlgn="base">
        <a:spcBef>
          <a:spcPct val="0"/>
        </a:spcBef>
        <a:spcAft>
          <a:spcPct val="0"/>
        </a:spcAft>
        <a:defRPr sz="4500" b="1">
          <a:solidFill>
            <a:srgbClr val="FFC800"/>
          </a:solidFill>
          <a:latin typeface="Corbel" panose="020B0503020204020204" pitchFamily="34" charset="0"/>
        </a:defRPr>
      </a:lvl9pPr>
      <a:extLst/>
    </p:titleStyle>
    <p:bodyStyle>
      <a:lvl1pPr marL="438150" indent="-319088" algn="l" rtl="0" eaLnBrk="0" fontAlgn="base" hangingPunct="0">
        <a:spcBef>
          <a:spcPct val="0"/>
        </a:spcBef>
        <a:spcAft>
          <a:spcPct val="0"/>
        </a:spcAft>
        <a:buClr>
          <a:schemeClr val="accent1"/>
        </a:buClr>
        <a:buSzPct val="80000"/>
        <a:buFont typeface="Wingdings 2" panose="05020102010507070707" pitchFamily="18" charset="2"/>
        <a:buChar char=""/>
        <a:defRPr sz="3200" kern="1200">
          <a:solidFill>
            <a:schemeClr val="tx1"/>
          </a:solidFill>
          <a:latin typeface="+mn-lt"/>
          <a:ea typeface="+mn-ea"/>
          <a:cs typeface="+mn-cs"/>
        </a:defRPr>
      </a:lvl1pPr>
      <a:lvl2pPr marL="730250" indent="-273050" algn="l" rtl="0" eaLnBrk="0" fontAlgn="base" hangingPunct="0">
        <a:spcBef>
          <a:spcPct val="20000"/>
        </a:spcBef>
        <a:spcAft>
          <a:spcPct val="0"/>
        </a:spcAft>
        <a:buClr>
          <a:schemeClr val="accent2"/>
        </a:buClr>
        <a:buSzPct val="90000"/>
        <a:buFont typeface="Wingdings" panose="05000000000000000000" pitchFamily="2" charset="2"/>
        <a:buChar char=""/>
        <a:defRPr sz="2800" kern="1200">
          <a:solidFill>
            <a:schemeClr val="tx1"/>
          </a:solidFill>
          <a:latin typeface="+mn-lt"/>
          <a:ea typeface="+mn-ea"/>
          <a:cs typeface="+mn-cs"/>
        </a:defRPr>
      </a:lvl2pPr>
      <a:lvl3pPr marL="995363" indent="-228600" algn="l" rtl="0" eaLnBrk="0" fontAlgn="base" hangingPunct="0">
        <a:spcBef>
          <a:spcPct val="20000"/>
        </a:spcBef>
        <a:spcAft>
          <a:spcPct val="0"/>
        </a:spcAft>
        <a:buClr>
          <a:srgbClr val="E66C7D"/>
        </a:buClr>
        <a:buFont typeface="Arial" panose="020B0604020202020204" pitchFamily="34" charset="0"/>
        <a:buChar char="▪"/>
        <a:defRPr sz="2400" kern="1200">
          <a:solidFill>
            <a:schemeClr val="tx1"/>
          </a:solidFill>
          <a:latin typeface="+mn-lt"/>
          <a:ea typeface="+mn-ea"/>
          <a:cs typeface="+mn-cs"/>
        </a:defRPr>
      </a:lvl3pPr>
      <a:lvl4pPr marL="1216025" indent="-182563" algn="l" rtl="0" eaLnBrk="0" fontAlgn="base" hangingPunct="0">
        <a:spcBef>
          <a:spcPct val="20000"/>
        </a:spcBef>
        <a:spcAft>
          <a:spcPct val="0"/>
        </a:spcAft>
        <a:buClr>
          <a:srgbClr val="6BB76D"/>
        </a:buClr>
        <a:buFont typeface="Arial" panose="020B0604020202020204" pitchFamily="34" charset="0"/>
        <a:buChar char="▪"/>
        <a:defRPr sz="2000" kern="1200">
          <a:solidFill>
            <a:schemeClr val="tx1"/>
          </a:solidFill>
          <a:latin typeface="+mn-lt"/>
          <a:ea typeface="+mn-ea"/>
          <a:cs typeface="+mn-cs"/>
        </a:defRPr>
      </a:lvl4pPr>
      <a:lvl5pPr marL="1425575" indent="-182563" algn="l" rtl="0" eaLnBrk="0" fontAlgn="base" hangingPunct="0">
        <a:spcBef>
          <a:spcPct val="20000"/>
        </a:spcBef>
        <a:spcAft>
          <a:spcPct val="0"/>
        </a:spcAft>
        <a:buClr>
          <a:srgbClr val="E88651"/>
        </a:buClr>
        <a:buFont typeface="Wingdings 3" panose="05040102010807070707" pitchFamily="18" charset="2"/>
        <a:buChar char=""/>
        <a:defRPr lang="en-US" sz="2000" kern="120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58153" y="3203448"/>
            <a:ext cx="9538447" cy="1220634"/>
          </a:xfrm>
        </p:spPr>
        <p:txBody>
          <a:bodyPr>
            <a:noAutofit/>
          </a:bodyPr>
          <a:lstStyle/>
          <a:p>
            <a:pPr algn="ctr" eaLnBrk="1" fontAlgn="auto" hangingPunct="1">
              <a:spcAft>
                <a:spcPts val="0"/>
              </a:spcAft>
              <a:defRPr/>
            </a:pPr>
            <a:r>
              <a:rPr lang="en-US" sz="4000" dirty="0" smtClean="0">
                <a:solidFill>
                  <a:schemeClr val="accent1">
                    <a:satMod val="150000"/>
                  </a:schemeClr>
                </a:solidFill>
                <a:cs typeface="Arial" pitchFamily="34" charset="0"/>
              </a:rPr>
              <a:t>QoS in Cellular Networks</a:t>
            </a:r>
            <a:endParaRPr lang="en-US" sz="4000" dirty="0">
              <a:solidFill>
                <a:schemeClr val="accent1">
                  <a:satMod val="150000"/>
                </a:schemeClr>
              </a:solidFill>
              <a:cs typeface="Arial" pitchFamily="34" charset="0"/>
            </a:endParaRPr>
          </a:p>
        </p:txBody>
      </p:sp>
      <p:sp>
        <p:nvSpPr>
          <p:cNvPr id="3" name="Subtitle 2"/>
          <p:cNvSpPr>
            <a:spLocks noGrp="1"/>
          </p:cNvSpPr>
          <p:nvPr>
            <p:ph type="subTitle" idx="1"/>
          </p:nvPr>
        </p:nvSpPr>
        <p:spPr>
          <a:xfrm>
            <a:off x="3886200" y="5410200"/>
            <a:ext cx="4267200" cy="609600"/>
          </a:xfrm>
        </p:spPr>
        <p:txBody>
          <a:bodyPr rtlCol="0">
            <a:normAutofit/>
          </a:bodyPr>
          <a:lstStyle/>
          <a:p>
            <a:pPr algn="ctr" defTabSz="642203" eaLnBrk="1" fontAlgn="auto" hangingPunct="1">
              <a:spcAft>
                <a:spcPts val="0"/>
              </a:spcAft>
              <a:defRPr/>
            </a:pPr>
            <a:r>
              <a:rPr lang="en-GB" sz="2300" dirty="0">
                <a:latin typeface="+mj-lt"/>
                <a:cs typeface="Arial" pitchFamily="34" charset="0"/>
              </a:rPr>
              <a:t>Muhammad Mateen Yaqoob</a:t>
            </a:r>
          </a:p>
          <a:p>
            <a:pPr algn="ctr" eaLnBrk="1" fontAlgn="auto" hangingPunct="1">
              <a:spcBef>
                <a:spcPts val="0"/>
              </a:spcBef>
              <a:spcAft>
                <a:spcPts val="0"/>
              </a:spcAft>
              <a:defRPr/>
            </a:pPr>
            <a:endParaRPr lang="en-US" sz="2300" dirty="0">
              <a:latin typeface="+mj-lt"/>
              <a:cs typeface="Arial" pitchFamily="34" charset="0"/>
            </a:endParaRPr>
          </a:p>
        </p:txBody>
      </p:sp>
      <p:pic>
        <p:nvPicPr>
          <p:cNvPr id="10244"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2600" y="130176"/>
            <a:ext cx="1028700"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p:cNvSpPr txBox="1">
            <a:spLocks/>
          </p:cNvSpPr>
          <p:nvPr/>
        </p:nvSpPr>
        <p:spPr>
          <a:xfrm>
            <a:off x="2819400" y="23814"/>
            <a:ext cx="8077200" cy="1271587"/>
          </a:xfrm>
          <a:prstGeom prst="rect">
            <a:avLst/>
          </a:prstGeom>
        </p:spPr>
        <p:txBody>
          <a:bodyPr lIns="113683" tIns="0" rIns="43725" bIns="0" anchor="b">
            <a:normAutofit/>
          </a:bodyPr>
          <a:lstStyle/>
          <a:p>
            <a:pPr eaLnBrk="0" fontAlgn="base" hangingPunct="0">
              <a:lnSpc>
                <a:spcPct val="120000"/>
              </a:lnSpc>
              <a:buClr>
                <a:srgbClr val="F0AD00"/>
              </a:buClr>
              <a:buSzPct val="80000"/>
              <a:defRPr/>
            </a:pPr>
            <a:endParaRPr lang="en-US" sz="1900" dirty="0">
              <a:solidFill>
                <a:srgbClr val="FFFFFF"/>
              </a:solidFill>
            </a:endParaRPr>
          </a:p>
          <a:p>
            <a:pPr eaLnBrk="0" fontAlgn="base" hangingPunct="0">
              <a:lnSpc>
                <a:spcPct val="120000"/>
              </a:lnSpc>
              <a:buClr>
                <a:srgbClr val="F0AD00"/>
              </a:buClr>
              <a:buSzPct val="80000"/>
              <a:defRPr/>
            </a:pPr>
            <a:r>
              <a:rPr lang="en-US" sz="1900" dirty="0">
                <a:solidFill>
                  <a:srgbClr val="FFFFFF"/>
                </a:solidFill>
              </a:rPr>
              <a:t>Department of Computer Science</a:t>
            </a:r>
          </a:p>
          <a:p>
            <a:pPr eaLnBrk="0" fontAlgn="base" hangingPunct="0">
              <a:lnSpc>
                <a:spcPct val="120000"/>
              </a:lnSpc>
              <a:buClr>
                <a:srgbClr val="F0AD00"/>
              </a:buClr>
              <a:buSzPct val="80000"/>
              <a:defRPr/>
            </a:pPr>
            <a:r>
              <a:rPr lang="en-US" sz="1900" dirty="0">
                <a:solidFill>
                  <a:srgbClr val="FFFFFF"/>
                </a:solidFill>
              </a:rPr>
              <a:t>COMSATS Institute of Information Technology, Abbottabad</a:t>
            </a:r>
          </a:p>
          <a:p>
            <a:pPr eaLnBrk="0" fontAlgn="base" hangingPunct="0">
              <a:lnSpc>
                <a:spcPct val="120000"/>
              </a:lnSpc>
              <a:buClr>
                <a:srgbClr val="F0AD00"/>
              </a:buClr>
              <a:buSzPct val="80000"/>
              <a:defRPr/>
            </a:pPr>
            <a:endParaRPr lang="en-US" sz="1900" dirty="0">
              <a:solidFill>
                <a:srgbClr val="FFFFFF"/>
              </a:solidFill>
            </a:endParaRPr>
          </a:p>
        </p:txBody>
      </p:sp>
    </p:spTree>
    <p:extLst>
      <p:ext uri="{BB962C8B-B14F-4D97-AF65-F5344CB8AC3E}">
        <p14:creationId xmlns:p14="http://schemas.microsoft.com/office/powerpoint/2010/main" val="9005337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EDGE</a:t>
            </a:r>
            <a:endParaRPr lang="en-US" dirty="0"/>
          </a:p>
        </p:txBody>
      </p:sp>
      <p:sp>
        <p:nvSpPr>
          <p:cNvPr id="3" name="Content Placeholder 2"/>
          <p:cNvSpPr>
            <a:spLocks noGrp="1"/>
          </p:cNvSpPr>
          <p:nvPr>
            <p:ph idx="1"/>
          </p:nvPr>
        </p:nvSpPr>
        <p:spPr/>
        <p:txBody>
          <a:bodyPr/>
          <a:lstStyle/>
          <a:p>
            <a:pPr algn="just" rtl="0"/>
            <a:r>
              <a:rPr lang="en-US" dirty="0" smtClean="0"/>
              <a:t>EDGE allows 9 MCS(multiple modulation and coding   schemes) with varying degrees of error control protection</a:t>
            </a:r>
          </a:p>
          <a:p>
            <a:pPr algn="just" rtl="0"/>
            <a:r>
              <a:rPr lang="en-US" dirty="0" smtClean="0"/>
              <a:t>EDGE uses adaptive  capability to select best air interface </a:t>
            </a:r>
          </a:p>
          <a:p>
            <a:pPr algn="just" rtl="0"/>
            <a:r>
              <a:rPr lang="en-US" dirty="0" smtClean="0"/>
              <a:t>Using all 8 slots  of GSM radio channel  throughput of 547.2 kbps can be provided (384 kbps practical) of single user on single GSM channe</a:t>
            </a:r>
            <a:r>
              <a:rPr lang="en-US" dirty="0"/>
              <a:t>l</a:t>
            </a:r>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10</a:t>
            </a:fld>
            <a:endParaRPr lang="en-US"/>
          </a:p>
        </p:txBody>
      </p:sp>
    </p:spTree>
    <p:extLst>
      <p:ext uri="{BB962C8B-B14F-4D97-AF65-F5344CB8AC3E}">
        <p14:creationId xmlns:p14="http://schemas.microsoft.com/office/powerpoint/2010/main" val="37502873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 3G W-CDMA </a:t>
            </a:r>
            <a:endParaRPr lang="en-US" dirty="0" smtClean="0"/>
          </a:p>
        </p:txBody>
      </p:sp>
      <p:sp>
        <p:nvSpPr>
          <p:cNvPr id="17411" name="Rectangle 3"/>
          <p:cNvSpPr>
            <a:spLocks noGrp="1" noChangeArrowheads="1"/>
          </p:cNvSpPr>
          <p:nvPr>
            <p:ph type="body" idx="1"/>
          </p:nvPr>
        </p:nvSpPr>
        <p:spPr/>
        <p:txBody>
          <a:bodyPr/>
          <a:lstStyle/>
          <a:p>
            <a:r>
              <a:rPr lang="en-US" dirty="0" smtClean="0"/>
              <a:t>W CDMA the primary focus of 3GPP (wide area  cellular mobile coverage and indoor cordless type applications TDD)</a:t>
            </a:r>
          </a:p>
          <a:p>
            <a:r>
              <a:rPr lang="en-US" dirty="0" smtClean="0"/>
              <a:t>WCDMA could support </a:t>
            </a:r>
            <a:r>
              <a:rPr lang="en-US" dirty="0" err="1" smtClean="0"/>
              <a:t>upto</a:t>
            </a:r>
            <a:r>
              <a:rPr lang="en-US" dirty="0" smtClean="0"/>
              <a:t> 2.048 Mbps allowing multimedia, streaming audio video and broadcasting applications</a:t>
            </a:r>
          </a:p>
          <a:p>
            <a:r>
              <a:rPr lang="en-US" dirty="0" smtClean="0"/>
              <a:t>Single WCDMA 5 MHz channel each channel supporting 100 to 350 simultaneous voice calls at once depending on antenna sectoring, propagation conditions, user velocity and antenna polarizations.</a:t>
            </a:r>
          </a:p>
          <a:p>
            <a:r>
              <a:rPr lang="en-US" dirty="0" smtClean="0"/>
              <a:t>Expensive new BTS equipment and deployment issues</a:t>
            </a:r>
          </a:p>
          <a:p>
            <a:endParaRPr lang="en-US" dirty="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11</a:t>
            </a:fld>
            <a:endParaRPr lang="en-US"/>
          </a:p>
        </p:txBody>
      </p:sp>
    </p:spTree>
    <p:extLst>
      <p:ext uri="{BB962C8B-B14F-4D97-AF65-F5344CB8AC3E}">
        <p14:creationId xmlns:p14="http://schemas.microsoft.com/office/powerpoint/2010/main" val="101997915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3G CDMA 2000</a:t>
            </a:r>
            <a:endParaRPr lang="en-US" dirty="0" smtClean="0"/>
          </a:p>
        </p:txBody>
      </p:sp>
      <p:sp>
        <p:nvSpPr>
          <p:cNvPr id="17411" name="Rectangle 3"/>
          <p:cNvSpPr>
            <a:spLocks noGrp="1" noChangeArrowheads="1"/>
          </p:cNvSpPr>
          <p:nvPr>
            <p:ph type="body" idx="1"/>
          </p:nvPr>
        </p:nvSpPr>
        <p:spPr>
          <a:xfrm>
            <a:off x="609600" y="1640354"/>
            <a:ext cx="10972800" cy="4625975"/>
          </a:xfrm>
        </p:spPr>
        <p:txBody>
          <a:bodyPr/>
          <a:lstStyle/>
          <a:p>
            <a:r>
              <a:rPr lang="en-US" dirty="0" smtClean="0"/>
              <a:t>3G CDMA Air interface </a:t>
            </a:r>
            <a:r>
              <a:rPr lang="en-US" dirty="0" err="1" smtClean="0"/>
              <a:t>cdma</a:t>
            </a:r>
            <a:r>
              <a:rPr lang="en-US" dirty="0" smtClean="0"/>
              <a:t> 2000 1 </a:t>
            </a:r>
            <a:r>
              <a:rPr lang="en-US" dirty="0" err="1" smtClean="0"/>
              <a:t>xRTT</a:t>
            </a:r>
            <a:r>
              <a:rPr lang="en-US" dirty="0" smtClean="0"/>
              <a:t> implies that a single 1.25 MHz channel is used</a:t>
            </a:r>
          </a:p>
          <a:p>
            <a:r>
              <a:rPr lang="en-US" dirty="0" smtClean="0"/>
              <a:t>Can support twice as many voice users as 2G CDMA standard</a:t>
            </a:r>
          </a:p>
          <a:p>
            <a:r>
              <a:rPr lang="en-US" dirty="0" smtClean="0"/>
              <a:t>Qualcomm introduced CDMA 2000 1xEV-DO</a:t>
            </a:r>
          </a:p>
          <a:p>
            <a:r>
              <a:rPr lang="en-US" dirty="0" smtClean="0"/>
              <a:t>1x EV-DO dedicating radio channel to data users and supports greater than 2.4 Mbps-3.1 Mbps of high speed packet throughput per user</a:t>
            </a:r>
          </a:p>
          <a:p>
            <a:r>
              <a:rPr lang="en-US" dirty="0" smtClean="0"/>
              <a:t>CDMA 2000 1x EV-DV supports both voice and data users with data rates </a:t>
            </a:r>
            <a:r>
              <a:rPr lang="en-US" dirty="0" err="1" smtClean="0"/>
              <a:t>upto</a:t>
            </a:r>
            <a:r>
              <a:rPr lang="en-US" dirty="0" smtClean="0"/>
              <a:t> 144 kbps</a:t>
            </a:r>
          </a:p>
          <a:p>
            <a:endParaRPr lang="en-US" dirty="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12</a:t>
            </a:fld>
            <a:endParaRPr lang="en-US"/>
          </a:p>
        </p:txBody>
      </p:sp>
    </p:spTree>
    <p:extLst>
      <p:ext uri="{BB962C8B-B14F-4D97-AF65-F5344CB8AC3E}">
        <p14:creationId xmlns:p14="http://schemas.microsoft.com/office/powerpoint/2010/main" val="17747987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4G</a:t>
            </a:r>
            <a:endParaRPr lang="ur-PK" dirty="0"/>
          </a:p>
        </p:txBody>
      </p:sp>
      <p:sp>
        <p:nvSpPr>
          <p:cNvPr id="3" name="Content Placeholder 2"/>
          <p:cNvSpPr>
            <a:spLocks noGrp="1"/>
          </p:cNvSpPr>
          <p:nvPr>
            <p:ph idx="1"/>
          </p:nvPr>
        </p:nvSpPr>
        <p:spPr/>
        <p:txBody>
          <a:bodyPr/>
          <a:lstStyle/>
          <a:p>
            <a:r>
              <a:rPr lang="en-US" smtClean="0"/>
              <a:t>Also known as ‘Mobile Broadband everywhere’</a:t>
            </a:r>
          </a:p>
          <a:p>
            <a:pPr lvl="1"/>
            <a:r>
              <a:rPr lang="en-US" smtClean="0"/>
              <a:t>Mobile Multimedia Communication</a:t>
            </a:r>
          </a:p>
          <a:p>
            <a:pPr lvl="1"/>
            <a:r>
              <a:rPr lang="en-US" smtClean="0"/>
              <a:t>Global Mobility Support</a:t>
            </a:r>
          </a:p>
          <a:p>
            <a:pPr lvl="1"/>
            <a:r>
              <a:rPr lang="en-US" smtClean="0"/>
              <a:t>All ip based mobile broadband solution to laptop computer, smartphones, wireless modems</a:t>
            </a:r>
          </a:p>
          <a:p>
            <a:pPr lvl="1"/>
            <a:r>
              <a:rPr lang="en-US" smtClean="0"/>
              <a:t>Based on OFDMA, multiple antennas and Dynamic channel allocation, channel dependent scheduling for time varying conditions</a:t>
            </a:r>
          </a:p>
          <a:p>
            <a:endParaRPr lang="en-US" smtClean="0"/>
          </a:p>
          <a:p>
            <a:endParaRPr lang="ur-PK" dirty="0"/>
          </a:p>
        </p:txBody>
      </p:sp>
      <p:sp>
        <p:nvSpPr>
          <p:cNvPr id="6" name="Slide Number Placeholder 5"/>
          <p:cNvSpPr>
            <a:spLocks noGrp="1"/>
          </p:cNvSpPr>
          <p:nvPr>
            <p:ph type="sldNum" sz="quarter" idx="12"/>
          </p:nvPr>
        </p:nvSpPr>
        <p:spPr/>
        <p:txBody>
          <a:bodyPr/>
          <a:lstStyle/>
          <a:p>
            <a:pPr>
              <a:defRPr/>
            </a:pPr>
            <a:fld id="{E476C7AB-6A70-4D01-B010-DCB41F51B8FA}" type="slidenum">
              <a:rPr lang="en-US" smtClean="0"/>
              <a:pPr>
                <a:defRPr/>
              </a:pPr>
              <a:t>13</a:t>
            </a:fld>
            <a:endParaRPr lang="en-US"/>
          </a:p>
        </p:txBody>
      </p:sp>
    </p:spTree>
    <p:extLst>
      <p:ext uri="{BB962C8B-B14F-4D97-AF65-F5344CB8AC3E}">
        <p14:creationId xmlns:p14="http://schemas.microsoft.com/office/powerpoint/2010/main" val="21027029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mtClean="0"/>
              <a:t>Types of Mobile Communication Cells</a:t>
            </a:r>
            <a:endParaRPr lang="en-US" dirty="0" smtClean="0"/>
          </a:p>
        </p:txBody>
      </p:sp>
      <p:sp>
        <p:nvSpPr>
          <p:cNvPr id="44035" name="Rectangle 3"/>
          <p:cNvSpPr>
            <a:spLocks noGrp="1" noChangeArrowheads="1"/>
          </p:cNvSpPr>
          <p:nvPr>
            <p:ph type="body" idx="1"/>
          </p:nvPr>
        </p:nvSpPr>
        <p:spPr/>
        <p:txBody>
          <a:bodyPr/>
          <a:lstStyle/>
          <a:p>
            <a:r>
              <a:rPr lang="en-US" smtClean="0"/>
              <a:t>The size of a cell is dictated by capacity demand</a:t>
            </a:r>
          </a:p>
          <a:p>
            <a:pPr lvl="1"/>
            <a:r>
              <a:rPr lang="en-US" smtClean="0"/>
              <a:t>Macro-cell</a:t>
            </a:r>
          </a:p>
          <a:p>
            <a:pPr lvl="2"/>
            <a:r>
              <a:rPr lang="en-US" smtClean="0"/>
              <a:t>large, covering a wide area</a:t>
            </a:r>
          </a:p>
          <a:p>
            <a:pPr lvl="2"/>
            <a:r>
              <a:rPr lang="en-US" smtClean="0"/>
              <a:t>range of several hundred kilometers (km) to ten km</a:t>
            </a:r>
          </a:p>
          <a:p>
            <a:pPr lvl="2"/>
            <a:r>
              <a:rPr lang="en-US" smtClean="0"/>
              <a:t>mostly deployed in rural and sparsely populated areas</a:t>
            </a:r>
          </a:p>
          <a:p>
            <a:pPr lvl="1"/>
            <a:r>
              <a:rPr lang="en-US" smtClean="0"/>
              <a:t>Micro-cell</a:t>
            </a:r>
          </a:p>
          <a:p>
            <a:pPr lvl="2"/>
            <a:r>
              <a:rPr lang="en-US" smtClean="0"/>
              <a:t>medium cell, coverage area smaller than in macro cells</a:t>
            </a:r>
          </a:p>
          <a:p>
            <a:pPr lvl="2"/>
            <a:r>
              <a:rPr lang="en-US" smtClean="0"/>
              <a:t>range of several hundred meters to a couple of meters</a:t>
            </a:r>
          </a:p>
          <a:p>
            <a:pPr lvl="2"/>
            <a:r>
              <a:rPr lang="en-US" smtClean="0"/>
              <a:t>deployed mostly in crowded areas, stadiums, shopping malls</a:t>
            </a:r>
            <a:endParaRPr lang="en-US" dirty="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14</a:t>
            </a:fld>
            <a:endParaRPr lang="en-US"/>
          </a:p>
        </p:txBody>
      </p:sp>
    </p:spTree>
    <p:extLst>
      <p:ext uri="{BB962C8B-B14F-4D97-AF65-F5344CB8AC3E}">
        <p14:creationId xmlns:p14="http://schemas.microsoft.com/office/powerpoint/2010/main" val="3920675843"/>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normAutofit/>
          </a:bodyPr>
          <a:lstStyle/>
          <a:p>
            <a:r>
              <a:rPr lang="en-US" dirty="0" smtClean="0"/>
              <a:t>Types of Mobile Communication Cells</a:t>
            </a:r>
          </a:p>
        </p:txBody>
      </p:sp>
      <p:sp>
        <p:nvSpPr>
          <p:cNvPr id="45059" name="Rectangle 3"/>
          <p:cNvSpPr>
            <a:spLocks noGrp="1" noChangeArrowheads="1"/>
          </p:cNvSpPr>
          <p:nvPr>
            <p:ph type="body" idx="1"/>
          </p:nvPr>
        </p:nvSpPr>
        <p:spPr/>
        <p:txBody>
          <a:bodyPr/>
          <a:lstStyle/>
          <a:p>
            <a:r>
              <a:rPr lang="en-US" dirty="0" smtClean="0"/>
              <a:t>The size of a cell is dictated by capacity demand</a:t>
            </a:r>
          </a:p>
          <a:p>
            <a:pPr lvl="1"/>
            <a:r>
              <a:rPr lang="en-US" dirty="0" smtClean="0"/>
              <a:t>Pico-cell</a:t>
            </a:r>
          </a:p>
          <a:p>
            <a:pPr lvl="2"/>
            <a:r>
              <a:rPr lang="en-US" dirty="0" smtClean="0"/>
              <a:t>small, covering a very small area</a:t>
            </a:r>
          </a:p>
          <a:p>
            <a:pPr lvl="2"/>
            <a:r>
              <a:rPr lang="en-US" dirty="0" smtClean="0"/>
              <a:t>range of several tens of meters</a:t>
            </a:r>
          </a:p>
          <a:p>
            <a:pPr lvl="2"/>
            <a:r>
              <a:rPr lang="en-US" dirty="0" smtClean="0"/>
              <a:t>low power antennas</a:t>
            </a:r>
          </a:p>
          <a:p>
            <a:pPr lvl="2"/>
            <a:r>
              <a:rPr lang="en-US" dirty="0" smtClean="0"/>
              <a:t>can be mounted on walls or ceilings</a:t>
            </a:r>
          </a:p>
          <a:p>
            <a:pPr lvl="2"/>
            <a:r>
              <a:rPr lang="en-US" dirty="0" smtClean="0"/>
              <a:t>used in densely populated areas, offices, lifts, tunnels </a:t>
            </a:r>
            <a:r>
              <a:rPr lang="en-US" dirty="0" err="1" smtClean="0"/>
              <a:t>etc</a:t>
            </a:r>
            <a:endParaRPr lang="en-US" dirty="0" smtClean="0"/>
          </a:p>
          <a:p>
            <a:pPr lvl="1"/>
            <a:r>
              <a:rPr lang="en-US" dirty="0" smtClean="0"/>
              <a:t>Mega-cell</a:t>
            </a:r>
          </a:p>
          <a:p>
            <a:pPr lvl="2"/>
            <a:r>
              <a:rPr lang="en-US" dirty="0" smtClean="0"/>
              <a:t>These cells are formed by LEO and MEO</a:t>
            </a:r>
          </a:p>
          <a:p>
            <a:pPr lvl="1"/>
            <a:endParaRPr lang="en-US" dirty="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15</a:t>
            </a:fld>
            <a:endParaRPr lang="en-US"/>
          </a:p>
        </p:txBody>
      </p:sp>
    </p:spTree>
    <p:extLst>
      <p:ext uri="{BB962C8B-B14F-4D97-AF65-F5344CB8AC3E}">
        <p14:creationId xmlns:p14="http://schemas.microsoft.com/office/powerpoint/2010/main" val="169172519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3F57B402-D731-46DD-B44B-A6B674403295}" type="slidenum">
              <a:rPr lang="en-US" altLang="zh-TW"/>
              <a:pPr/>
              <a:t>16</a:t>
            </a:fld>
            <a:endParaRPr lang="en-US" altLang="zh-TW"/>
          </a:p>
        </p:txBody>
      </p:sp>
      <p:sp>
        <p:nvSpPr>
          <p:cNvPr id="526338" name="Rectangle 2"/>
          <p:cNvSpPr>
            <a:spLocks noGrp="1" noChangeArrowheads="1"/>
          </p:cNvSpPr>
          <p:nvPr>
            <p:ph type="title"/>
          </p:nvPr>
        </p:nvSpPr>
        <p:spPr/>
        <p:txBody>
          <a:bodyPr/>
          <a:lstStyle/>
          <a:p>
            <a:r>
              <a:rPr lang="en-US" altLang="zh-TW" dirty="0" smtClean="0"/>
              <a:t>QoS in Cellular Network</a:t>
            </a:r>
            <a:endParaRPr lang="en-US" altLang="zh-TW" dirty="0"/>
          </a:p>
        </p:txBody>
      </p:sp>
      <p:sp>
        <p:nvSpPr>
          <p:cNvPr id="526339" name="Rectangle 3"/>
          <p:cNvSpPr>
            <a:spLocks noGrp="1" noChangeArrowheads="1"/>
          </p:cNvSpPr>
          <p:nvPr>
            <p:ph type="body" idx="1"/>
          </p:nvPr>
        </p:nvSpPr>
        <p:spPr/>
        <p:txBody>
          <a:bodyPr/>
          <a:lstStyle/>
          <a:p>
            <a:r>
              <a:rPr lang="en-US" altLang="zh-TW"/>
              <a:t>4G broadband wireless technologies such as IEEE 802.16e, IEEE 802.16m, and 3GPP LTE have been designed with different QoS frameworks</a:t>
            </a:r>
          </a:p>
          <a:p>
            <a:pPr lvl="1"/>
            <a:r>
              <a:rPr lang="en-US" altLang="zh-TW"/>
              <a:t>Guarantee different traffic patterns and distinct QoS requirements</a:t>
            </a:r>
          </a:p>
        </p:txBody>
      </p:sp>
    </p:spTree>
    <p:extLst>
      <p:ext uri="{BB962C8B-B14F-4D97-AF65-F5344CB8AC3E}">
        <p14:creationId xmlns:p14="http://schemas.microsoft.com/office/powerpoint/2010/main" val="22513399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5"/>
          <p:cNvSpPr>
            <a:spLocks noGrp="1"/>
          </p:cNvSpPr>
          <p:nvPr>
            <p:ph type="sldNum" sz="quarter" idx="12"/>
          </p:nvPr>
        </p:nvSpPr>
        <p:spPr/>
        <p:txBody>
          <a:bodyPr/>
          <a:lstStyle/>
          <a:p>
            <a:fld id="{F2B0A54F-262D-489E-AFF9-864E83159B09}" type="slidenum">
              <a:rPr lang="en-US" altLang="zh-TW" smtClean="0"/>
              <a:pPr/>
              <a:t>17</a:t>
            </a:fld>
            <a:endParaRPr lang="en-US" altLang="zh-TW"/>
          </a:p>
        </p:txBody>
      </p:sp>
      <p:sp>
        <p:nvSpPr>
          <p:cNvPr id="528386" name="Rectangle 2"/>
          <p:cNvSpPr>
            <a:spLocks noGrp="1" noChangeArrowheads="1"/>
          </p:cNvSpPr>
          <p:nvPr>
            <p:ph type="title"/>
          </p:nvPr>
        </p:nvSpPr>
        <p:spPr/>
        <p:txBody>
          <a:bodyPr/>
          <a:lstStyle/>
          <a:p>
            <a:r>
              <a:rPr lang="en-US" altLang="zh-TW" smtClean="0"/>
              <a:t>QoS in IEEE 802.16e</a:t>
            </a:r>
            <a:endParaRPr lang="en-US" altLang="zh-TW"/>
          </a:p>
        </p:txBody>
      </p:sp>
      <p:pic>
        <p:nvPicPr>
          <p:cNvPr id="5283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19400" y="1581944"/>
            <a:ext cx="7162800" cy="5032375"/>
          </a:xfrm>
          <a:prstGeom prst="rect">
            <a:avLst/>
          </a:prstGeom>
          <a:noFill/>
          <a:extLst>
            <a:ext uri="{909E8E84-426E-40DD-AFC4-6F175D3DCCD1}">
              <a14:hiddenFill xmlns:a14="http://schemas.microsoft.com/office/drawing/2010/main">
                <a:solidFill>
                  <a:srgbClr val="FFFFFF"/>
                </a:solidFill>
              </a14:hiddenFill>
            </a:ext>
          </a:extLst>
        </p:spPr>
      </p:pic>
      <p:sp>
        <p:nvSpPr>
          <p:cNvPr id="528387" name="Rectangle 3"/>
          <p:cNvSpPr>
            <a:spLocks noGrp="1" noChangeArrowheads="1"/>
          </p:cNvSpPr>
          <p:nvPr>
            <p:ph type="body" idx="1"/>
          </p:nvPr>
        </p:nvSpPr>
        <p:spPr>
          <a:xfrm>
            <a:off x="4419600" y="1981200"/>
            <a:ext cx="3962400" cy="914400"/>
          </a:xfrm>
        </p:spPr>
        <p:txBody>
          <a:bodyPr/>
          <a:lstStyle/>
          <a:p>
            <a:pPr>
              <a:buFont typeface="Wingdings" panose="05000000000000000000" pitchFamily="2" charset="2"/>
              <a:buNone/>
            </a:pPr>
            <a:r>
              <a:rPr lang="en-US" altLang="zh-TW" sz="2000" smtClean="0"/>
              <a:t>The QoS framework in IEEE 802.16e is based on service flows</a:t>
            </a:r>
            <a:endParaRPr lang="en-US" altLang="zh-TW" sz="2000"/>
          </a:p>
        </p:txBody>
      </p:sp>
      <p:sp>
        <p:nvSpPr>
          <p:cNvPr id="528389" name="Line 5"/>
          <p:cNvSpPr>
            <a:spLocks noChangeShapeType="1"/>
          </p:cNvSpPr>
          <p:nvPr/>
        </p:nvSpPr>
        <p:spPr bwMode="auto">
          <a:xfrm flipV="1">
            <a:off x="2667996" y="2839384"/>
            <a:ext cx="381000" cy="220662"/>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8390" name="Text Box 6"/>
          <p:cNvSpPr txBox="1">
            <a:spLocks noChangeArrowheads="1"/>
          </p:cNvSpPr>
          <p:nvPr/>
        </p:nvSpPr>
        <p:spPr bwMode="auto">
          <a:xfrm>
            <a:off x="1479550" y="3016250"/>
            <a:ext cx="1263650"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8575" algn="ctr">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zh-TW" sz="1600" dirty="0">
                <a:solidFill>
                  <a:srgbClr val="FF0000"/>
                </a:solidFill>
                <a:latin typeface="Times New Roman" panose="02020603050405020304" pitchFamily="18" charset="0"/>
              </a:rPr>
              <a:t>Service Flow</a:t>
            </a:r>
          </a:p>
        </p:txBody>
      </p:sp>
    </p:spTree>
    <p:extLst>
      <p:ext uri="{BB962C8B-B14F-4D97-AF65-F5344CB8AC3E}">
        <p14:creationId xmlns:p14="http://schemas.microsoft.com/office/powerpoint/2010/main" val="38420993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ide Number Placeholder 5"/>
          <p:cNvSpPr>
            <a:spLocks noGrp="1"/>
          </p:cNvSpPr>
          <p:nvPr>
            <p:ph type="sldNum" sz="quarter" idx="12"/>
          </p:nvPr>
        </p:nvSpPr>
        <p:spPr/>
        <p:txBody>
          <a:bodyPr/>
          <a:lstStyle/>
          <a:p>
            <a:fld id="{A79677ED-1D9F-4661-81AE-FFC995D18810}" type="slidenum">
              <a:rPr lang="en-US" altLang="zh-TW" smtClean="0"/>
              <a:pPr/>
              <a:t>18</a:t>
            </a:fld>
            <a:endParaRPr lang="en-US" altLang="zh-TW"/>
          </a:p>
        </p:txBody>
      </p:sp>
      <p:sp>
        <p:nvSpPr>
          <p:cNvPr id="536578" name="Rectangle 2"/>
          <p:cNvSpPr>
            <a:spLocks noGrp="1" noChangeArrowheads="1"/>
          </p:cNvSpPr>
          <p:nvPr>
            <p:ph type="title"/>
          </p:nvPr>
        </p:nvSpPr>
        <p:spPr/>
        <p:txBody>
          <a:bodyPr/>
          <a:lstStyle/>
          <a:p>
            <a:r>
              <a:rPr lang="en-US" altLang="zh-TW" sz="4000" smtClean="0"/>
              <a:t>802.16e Service Flow Management</a:t>
            </a:r>
            <a:endParaRPr lang="en-US" altLang="zh-TW" sz="4000"/>
          </a:p>
        </p:txBody>
      </p:sp>
      <p:sp>
        <p:nvSpPr>
          <p:cNvPr id="536579" name="Rectangle 3"/>
          <p:cNvSpPr>
            <a:spLocks noGrp="1" noChangeArrowheads="1"/>
          </p:cNvSpPr>
          <p:nvPr>
            <p:ph type="body" idx="1"/>
          </p:nvPr>
        </p:nvSpPr>
        <p:spPr>
          <a:xfrm>
            <a:off x="5334001" y="2362200"/>
            <a:ext cx="4924425" cy="1295400"/>
          </a:xfrm>
        </p:spPr>
        <p:txBody>
          <a:bodyPr/>
          <a:lstStyle/>
          <a:p>
            <a:pPr>
              <a:lnSpc>
                <a:spcPct val="90000"/>
              </a:lnSpc>
            </a:pPr>
            <a:r>
              <a:rPr lang="en-US" altLang="zh-TW" sz="2400" smtClean="0"/>
              <a:t>Dynamic Service Change (DSC)</a:t>
            </a:r>
          </a:p>
          <a:p>
            <a:pPr>
              <a:lnSpc>
                <a:spcPct val="90000"/>
              </a:lnSpc>
            </a:pPr>
            <a:r>
              <a:rPr lang="en-US" altLang="zh-TW" sz="2400" smtClean="0"/>
              <a:t>Dynamic Service Delete (DSD)</a:t>
            </a:r>
          </a:p>
          <a:p>
            <a:pPr>
              <a:lnSpc>
                <a:spcPct val="90000"/>
              </a:lnSpc>
            </a:pPr>
            <a:r>
              <a:rPr lang="en-US" altLang="zh-TW" sz="2400" smtClean="0"/>
              <a:t>Dynamic Service Activate (DSA)</a:t>
            </a:r>
            <a:endParaRPr lang="en-US" altLang="zh-TW" sz="2400"/>
          </a:p>
        </p:txBody>
      </p:sp>
      <p:grpSp>
        <p:nvGrpSpPr>
          <p:cNvPr id="536590" name="Group 14"/>
          <p:cNvGrpSpPr>
            <a:grpSpLocks/>
          </p:cNvGrpSpPr>
          <p:nvPr/>
        </p:nvGrpSpPr>
        <p:grpSpPr bwMode="auto">
          <a:xfrm>
            <a:off x="1981200" y="2133600"/>
            <a:ext cx="2971800" cy="4572000"/>
            <a:chOff x="1824" y="1008"/>
            <a:chExt cx="1872" cy="3120"/>
          </a:xfrm>
        </p:grpSpPr>
        <p:sp>
          <p:nvSpPr>
            <p:cNvPr id="536591" name="Rectangle 15"/>
            <p:cNvSpPr>
              <a:spLocks noChangeArrowheads="1"/>
            </p:cNvSpPr>
            <p:nvPr/>
          </p:nvSpPr>
          <p:spPr bwMode="auto">
            <a:xfrm>
              <a:off x="1824" y="1008"/>
              <a:ext cx="672" cy="43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a:latin typeface="Times New Roman" panose="02020603050405020304" pitchFamily="18" charset="0"/>
                  <a:ea typeface="標楷體" panose="03000509000000000000" pitchFamily="65" charset="-120"/>
                </a:rPr>
                <a:t>802.16e</a:t>
              </a:r>
            </a:p>
            <a:p>
              <a:r>
                <a:rPr lang="en-US" altLang="zh-TW">
                  <a:latin typeface="Times New Roman" panose="02020603050405020304" pitchFamily="18" charset="0"/>
                  <a:ea typeface="標楷體" panose="03000509000000000000" pitchFamily="65" charset="-120"/>
                </a:rPr>
                <a:t>MS</a:t>
              </a:r>
            </a:p>
          </p:txBody>
        </p:sp>
        <p:sp>
          <p:nvSpPr>
            <p:cNvPr id="536592" name="Rectangle 16"/>
            <p:cNvSpPr>
              <a:spLocks noChangeArrowheads="1"/>
            </p:cNvSpPr>
            <p:nvPr/>
          </p:nvSpPr>
          <p:spPr bwMode="auto">
            <a:xfrm>
              <a:off x="3024" y="1008"/>
              <a:ext cx="672" cy="432"/>
            </a:xfrm>
            <a:prstGeom prst="rect">
              <a:avLst/>
            </a:prstGeom>
            <a:solidFill>
              <a:srgbClr val="CC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altLang="zh-TW">
                  <a:latin typeface="Times New Roman" panose="02020603050405020304" pitchFamily="18" charset="0"/>
                  <a:ea typeface="標楷體" panose="03000509000000000000" pitchFamily="65" charset="-120"/>
                </a:rPr>
                <a:t>802.16e</a:t>
              </a:r>
            </a:p>
            <a:p>
              <a:r>
                <a:rPr lang="en-US" altLang="zh-TW">
                  <a:latin typeface="Times New Roman" panose="02020603050405020304" pitchFamily="18" charset="0"/>
                  <a:ea typeface="標楷體" panose="03000509000000000000" pitchFamily="65" charset="-120"/>
                </a:rPr>
                <a:t>BS</a:t>
              </a:r>
            </a:p>
          </p:txBody>
        </p:sp>
        <p:sp>
          <p:nvSpPr>
            <p:cNvPr id="536593" name="Line 17"/>
            <p:cNvSpPr>
              <a:spLocks noChangeShapeType="1"/>
            </p:cNvSpPr>
            <p:nvPr/>
          </p:nvSpPr>
          <p:spPr bwMode="auto">
            <a:xfrm>
              <a:off x="2160" y="1440"/>
              <a:ext cx="0" cy="26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594" name="Line 18"/>
            <p:cNvSpPr>
              <a:spLocks noChangeShapeType="1"/>
            </p:cNvSpPr>
            <p:nvPr/>
          </p:nvSpPr>
          <p:spPr bwMode="auto">
            <a:xfrm>
              <a:off x="3360" y="1440"/>
              <a:ext cx="0" cy="268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595" name="Line 19"/>
            <p:cNvSpPr>
              <a:spLocks noChangeShapeType="1"/>
            </p:cNvSpPr>
            <p:nvPr/>
          </p:nvSpPr>
          <p:spPr bwMode="auto">
            <a:xfrm>
              <a:off x="2160" y="1776"/>
              <a:ext cx="1200" cy="33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596" name="Line 20"/>
            <p:cNvSpPr>
              <a:spLocks noChangeShapeType="1"/>
            </p:cNvSpPr>
            <p:nvPr/>
          </p:nvSpPr>
          <p:spPr bwMode="auto">
            <a:xfrm flipV="1">
              <a:off x="2160" y="2208"/>
              <a:ext cx="1200" cy="48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597" name="Text Box 21"/>
            <p:cNvSpPr txBox="1">
              <a:spLocks noChangeArrowheads="1"/>
            </p:cNvSpPr>
            <p:nvPr/>
          </p:nvSpPr>
          <p:spPr bwMode="auto">
            <a:xfrm>
              <a:off x="2544" y="1695"/>
              <a:ext cx="690"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600">
                  <a:latin typeface="Times New Roman" panose="02020603050405020304" pitchFamily="18" charset="0"/>
                  <a:ea typeface="標楷體" panose="03000509000000000000" pitchFamily="65" charset="-120"/>
                </a:rPr>
                <a:t>DSA_REQ</a:t>
              </a:r>
            </a:p>
          </p:txBody>
        </p:sp>
        <p:sp>
          <p:nvSpPr>
            <p:cNvPr id="536598" name="Text Box 22"/>
            <p:cNvSpPr txBox="1">
              <a:spLocks noChangeArrowheads="1"/>
            </p:cNvSpPr>
            <p:nvPr/>
          </p:nvSpPr>
          <p:spPr bwMode="auto">
            <a:xfrm>
              <a:off x="2196" y="2761"/>
              <a:ext cx="662"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600">
                  <a:latin typeface="Times New Roman" panose="02020603050405020304" pitchFamily="18" charset="0"/>
                  <a:ea typeface="標楷體" panose="03000509000000000000" pitchFamily="65" charset="-120"/>
                </a:rPr>
                <a:t>DSA_RSP</a:t>
              </a:r>
            </a:p>
          </p:txBody>
        </p:sp>
        <p:sp>
          <p:nvSpPr>
            <p:cNvPr id="536599" name="Line 23"/>
            <p:cNvSpPr>
              <a:spLocks noChangeShapeType="1"/>
            </p:cNvSpPr>
            <p:nvPr/>
          </p:nvSpPr>
          <p:spPr bwMode="auto">
            <a:xfrm flipV="1">
              <a:off x="2160" y="2736"/>
              <a:ext cx="1200" cy="48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600" name="Line 24"/>
            <p:cNvSpPr>
              <a:spLocks noChangeShapeType="1"/>
            </p:cNvSpPr>
            <p:nvPr/>
          </p:nvSpPr>
          <p:spPr bwMode="auto">
            <a:xfrm>
              <a:off x="2160" y="3408"/>
              <a:ext cx="1200" cy="336"/>
            </a:xfrm>
            <a:prstGeom prst="line">
              <a:avLst/>
            </a:prstGeom>
            <a:noFill/>
            <a:ln w="381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36601" name="Text Box 25"/>
            <p:cNvSpPr txBox="1">
              <a:spLocks noChangeArrowheads="1"/>
            </p:cNvSpPr>
            <p:nvPr/>
          </p:nvSpPr>
          <p:spPr bwMode="auto">
            <a:xfrm>
              <a:off x="2208" y="2237"/>
              <a:ext cx="704" cy="2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600">
                  <a:latin typeface="Times New Roman" panose="02020603050405020304" pitchFamily="18" charset="0"/>
                  <a:ea typeface="標楷體" panose="03000509000000000000" pitchFamily="65" charset="-120"/>
                </a:rPr>
                <a:t>DSX_RVD</a:t>
              </a:r>
            </a:p>
          </p:txBody>
        </p:sp>
        <p:sp>
          <p:nvSpPr>
            <p:cNvPr id="536602" name="Text Box 26"/>
            <p:cNvSpPr txBox="1">
              <a:spLocks noChangeArrowheads="1"/>
            </p:cNvSpPr>
            <p:nvPr/>
          </p:nvSpPr>
          <p:spPr bwMode="auto">
            <a:xfrm>
              <a:off x="2506" y="3340"/>
              <a:ext cx="704" cy="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zh-TW" sz="1600">
                  <a:latin typeface="Times New Roman" panose="02020603050405020304" pitchFamily="18" charset="0"/>
                  <a:ea typeface="標楷體" panose="03000509000000000000" pitchFamily="65" charset="-120"/>
                </a:rPr>
                <a:t>DSA_ACK</a:t>
              </a:r>
            </a:p>
          </p:txBody>
        </p:sp>
      </p:grpSp>
    </p:spTree>
    <p:extLst>
      <p:ext uri="{BB962C8B-B14F-4D97-AF65-F5344CB8AC3E}">
        <p14:creationId xmlns:p14="http://schemas.microsoft.com/office/powerpoint/2010/main" val="23000634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 name="Slide Number Placeholder 5"/>
          <p:cNvSpPr>
            <a:spLocks noGrp="1"/>
          </p:cNvSpPr>
          <p:nvPr>
            <p:ph type="sldNum" sz="quarter" idx="12"/>
          </p:nvPr>
        </p:nvSpPr>
        <p:spPr/>
        <p:txBody>
          <a:bodyPr/>
          <a:lstStyle/>
          <a:p>
            <a:fld id="{10C87607-83D9-4D03-8538-05046473BBF6}" type="slidenum">
              <a:rPr lang="en-US" altLang="zh-TW"/>
              <a:pPr/>
              <a:t>19</a:t>
            </a:fld>
            <a:endParaRPr lang="en-US" altLang="zh-TW"/>
          </a:p>
        </p:txBody>
      </p:sp>
      <p:sp>
        <p:nvSpPr>
          <p:cNvPr id="538626" name="Rectangle 2"/>
          <p:cNvSpPr>
            <a:spLocks noGrp="1" noChangeArrowheads="1"/>
          </p:cNvSpPr>
          <p:nvPr>
            <p:ph type="title"/>
          </p:nvPr>
        </p:nvSpPr>
        <p:spPr/>
        <p:txBody>
          <a:bodyPr/>
          <a:lstStyle/>
          <a:p>
            <a:r>
              <a:rPr lang="en-US" altLang="zh-TW"/>
              <a:t>802.16e Service Flow ID (SFID)</a:t>
            </a:r>
          </a:p>
        </p:txBody>
      </p:sp>
      <p:graphicFrame>
        <p:nvGraphicFramePr>
          <p:cNvPr id="538628" name="Group 4"/>
          <p:cNvGraphicFramePr>
            <a:graphicFrameLocks noGrp="1"/>
          </p:cNvGraphicFramePr>
          <p:nvPr>
            <p:ph idx="1"/>
          </p:nvPr>
        </p:nvGraphicFramePr>
        <p:xfrm>
          <a:off x="2209800" y="2286000"/>
          <a:ext cx="7772400" cy="4114804"/>
        </p:xfrm>
        <a:graphic>
          <a:graphicData uri="http://schemas.openxmlformats.org/drawingml/2006/table">
            <a:tbl>
              <a:tblPr/>
              <a:tblGrid>
                <a:gridCol w="447675"/>
                <a:gridCol w="6278563"/>
                <a:gridCol w="1046162"/>
              </a:tblGrid>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endParaRPr kumimoji="1" lang="en-US"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Name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SIZE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I</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Uplink/Downlink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cs typeface="新細明體" panose="02020500000000000000" pitchFamily="18" charset="-120"/>
                        </a:rPr>
                        <a:t>Maximum sustained traffic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Traffic indication preference (Sleeping mode)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B</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Maximum traffic burst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cs typeface="新細明體" panose="02020500000000000000" pitchFamily="18" charset="-120"/>
                        </a:rPr>
                        <a:t>Minimum reserved traffic rate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rgbClr val="FF0000"/>
                          </a:solidFill>
                          <a:effectLst/>
                          <a:latin typeface="Times New Roman" panose="02020603050405020304" pitchFamily="18" charset="0"/>
                          <a:ea typeface="標楷體" panose="03000509000000000000" pitchFamily="65" charset="-120"/>
                          <a:cs typeface="新細明體" panose="02020500000000000000" pitchFamily="18" charset="-120"/>
                        </a:rPr>
                        <a:t>Maximum latency</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2750">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S</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Fixed-length VS variable length SDU indicator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Paging preference (Idle mode)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11163">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Reserved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chemeClr val="folHlink"/>
                        </a:buClr>
                        <a:buSzPct val="60000"/>
                        <a:buFont typeface="Wingdings" panose="05000000000000000000" pitchFamily="2" charset="2"/>
                        <a:defRPr kumimoji="1" sz="28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1pPr>
                      <a:lvl2pPr algn="l">
                        <a:spcBef>
                          <a:spcPct val="20000"/>
                        </a:spcBef>
                        <a:buClr>
                          <a:schemeClr val="hlink"/>
                        </a:buClr>
                        <a:buSzPct val="55000"/>
                        <a:buFont typeface="Wingdings" panose="05000000000000000000" pitchFamily="2" charset="2"/>
                        <a:defRPr kumimoji="1" sz="24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2pPr>
                      <a:lvl3pPr algn="l">
                        <a:spcBef>
                          <a:spcPct val="20000"/>
                        </a:spcBef>
                        <a:buClr>
                          <a:schemeClr val="folHlink"/>
                        </a:buClr>
                        <a:buSzPct val="50000"/>
                        <a:buFont typeface="Wingdings" panose="05000000000000000000" pitchFamily="2" charset="2"/>
                        <a:defRPr kumimoji="1" sz="2000">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3pPr>
                      <a:lvl4pPr algn="l">
                        <a:spcBef>
                          <a:spcPct val="20000"/>
                        </a:spcBef>
                        <a:buClr>
                          <a:schemeClr val="accent2"/>
                        </a:buClr>
                        <a:buSzPct val="55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4pPr>
                      <a:lvl5pPr algn="l">
                        <a:spcBef>
                          <a:spcPct val="20000"/>
                        </a:spcBef>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5pPr>
                      <a:lvl6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6pPr>
                      <a:lvl7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7pPr>
                      <a:lvl8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8pPr>
                      <a:lvl9pPr fontAlgn="base">
                        <a:spcBef>
                          <a:spcPct val="20000"/>
                        </a:spcBef>
                        <a:spcAft>
                          <a:spcPct val="0"/>
                        </a:spcAft>
                        <a:buClr>
                          <a:schemeClr val="accent1"/>
                        </a:buClr>
                        <a:buSzPct val="50000"/>
                        <a:buFont typeface="Wingdings" panose="05000000000000000000" pitchFamily="2" charset="2"/>
                        <a:defRPr kumimoji="1">
                          <a:solidFill>
                            <a:schemeClr val="tx1"/>
                          </a:solidFill>
                          <a:latin typeface="Times New Roman" panose="02020603050405020304" pitchFamily="18" charset="0"/>
                          <a:ea typeface="標楷體" panose="03000509000000000000" pitchFamily="65" charset="-120"/>
                          <a:cs typeface="新細明體" panose="02020500000000000000" pitchFamily="18" charset="-120"/>
                        </a:defRPr>
                      </a:lvl9pPr>
                    </a:lstStyle>
                    <a:p>
                      <a:pPr marL="0" marR="0" lvl="0" indent="0" algn="ctr" defTabSz="914400" rtl="0" eaLnBrk="1" fontAlgn="base" latinLnBrk="0" hangingPunct="1">
                        <a:lnSpc>
                          <a:spcPct val="100000"/>
                        </a:lnSpc>
                        <a:spcBef>
                          <a:spcPct val="20000"/>
                        </a:spcBef>
                        <a:spcAft>
                          <a:spcPct val="0"/>
                        </a:spcAft>
                        <a:buClr>
                          <a:schemeClr val="folHlink"/>
                        </a:buClr>
                        <a:buSzPct val="60000"/>
                        <a:buFont typeface="Wingdings" panose="05000000000000000000" pitchFamily="2" charset="2"/>
                        <a:buNone/>
                        <a:tabLst/>
                      </a:pPr>
                      <a:r>
                        <a:rPr kumimoji="1" lang="en-US" altLang="zh-TW" sz="2000" b="0" i="0" u="none" strike="noStrike" cap="none" normalizeH="0" baseline="0" smtClean="0">
                          <a:ln>
                            <a:noFill/>
                          </a:ln>
                          <a:solidFill>
                            <a:schemeClr val="tx1"/>
                          </a:solidFill>
                          <a:effectLst/>
                          <a:latin typeface="Times New Roman" panose="02020603050405020304" pitchFamily="18" charset="0"/>
                          <a:ea typeface="標楷體" panose="03000509000000000000" pitchFamily="65" charset="-120"/>
                          <a:cs typeface="新細明體" panose="02020500000000000000" pitchFamily="18" charset="-120"/>
                        </a:rPr>
                        <a:t>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39978985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smtClean="0"/>
              <a:t>Second Generation Cellular Networks</a:t>
            </a:r>
          </a:p>
        </p:txBody>
      </p:sp>
      <p:sp>
        <p:nvSpPr>
          <p:cNvPr id="17411" name="Rectangle 3"/>
          <p:cNvSpPr>
            <a:spLocks noGrp="1" noChangeArrowheads="1"/>
          </p:cNvSpPr>
          <p:nvPr>
            <p:ph type="body" idx="1"/>
          </p:nvPr>
        </p:nvSpPr>
        <p:spPr/>
        <p:txBody>
          <a:bodyPr/>
          <a:lstStyle/>
          <a:p>
            <a:r>
              <a:rPr lang="en-US" dirty="0" smtClean="0"/>
              <a:t>Second generation were first introduced in the early 1990s</a:t>
            </a:r>
          </a:p>
          <a:p>
            <a:r>
              <a:rPr lang="en-US" dirty="0" smtClean="0"/>
              <a:t>Today, many wireless service providers use second generation and 3G equipment in major markets and often provide customers with subscriber units that can support multiple frequency bands and multiple air interface standards.</a:t>
            </a:r>
          </a:p>
          <a:p>
            <a:r>
              <a:rPr lang="en-US" dirty="0" smtClean="0"/>
              <a:t>Global System Mobile (GSM) supports 8 time slotted users for  each 200 KHz radio channel</a:t>
            </a:r>
          </a:p>
          <a:p>
            <a:endParaRPr lang="en-US" dirty="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2</a:t>
            </a:fld>
            <a:endParaRPr lang="en-US"/>
          </a:p>
        </p:txBody>
      </p:sp>
    </p:spTree>
    <p:extLst>
      <p:ext uri="{BB962C8B-B14F-4D97-AF65-F5344CB8AC3E}">
        <p14:creationId xmlns:p14="http://schemas.microsoft.com/office/powerpoint/2010/main" val="109581008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7644FE9-D207-410C-BA01-03AD54D117BD}" type="slidenum">
              <a:rPr lang="en-US" altLang="zh-TW" smtClean="0"/>
              <a:pPr/>
              <a:t>20</a:t>
            </a:fld>
            <a:endParaRPr lang="en-US" altLang="zh-TW"/>
          </a:p>
        </p:txBody>
      </p:sp>
      <p:sp>
        <p:nvSpPr>
          <p:cNvPr id="535554" name="Rectangle 2"/>
          <p:cNvSpPr>
            <a:spLocks noGrp="1" noChangeArrowheads="1"/>
          </p:cNvSpPr>
          <p:nvPr>
            <p:ph type="title"/>
          </p:nvPr>
        </p:nvSpPr>
        <p:spPr/>
        <p:txBody>
          <a:bodyPr/>
          <a:lstStyle/>
          <a:p>
            <a:r>
              <a:rPr lang="en-US" altLang="zh-TW" sz="4000" smtClean="0"/>
              <a:t>Service Flow Types in IEEE 802.16</a:t>
            </a:r>
            <a:endParaRPr lang="en-US" altLang="zh-TW" sz="4000"/>
          </a:p>
        </p:txBody>
      </p:sp>
      <p:sp>
        <p:nvSpPr>
          <p:cNvPr id="535555" name="Rectangle 3"/>
          <p:cNvSpPr>
            <a:spLocks noGrp="1" noChangeArrowheads="1"/>
          </p:cNvSpPr>
          <p:nvPr>
            <p:ph type="body" idx="1"/>
          </p:nvPr>
        </p:nvSpPr>
        <p:spPr>
          <a:xfrm>
            <a:off x="609599" y="1751044"/>
            <a:ext cx="11143129" cy="4383087"/>
          </a:xfrm>
        </p:spPr>
        <p:txBody>
          <a:bodyPr/>
          <a:lstStyle/>
          <a:p>
            <a:pPr>
              <a:lnSpc>
                <a:spcPct val="80000"/>
              </a:lnSpc>
            </a:pPr>
            <a:r>
              <a:rPr lang="en-US" altLang="zh-TW" sz="2800" dirty="0" smtClean="0"/>
              <a:t>Unsolicited grant service (UGS)</a:t>
            </a:r>
          </a:p>
          <a:p>
            <a:pPr lvl="1">
              <a:lnSpc>
                <a:spcPct val="80000"/>
              </a:lnSpc>
            </a:pPr>
            <a:r>
              <a:rPr lang="en-US" altLang="zh-TW" sz="2400" dirty="0" smtClean="0"/>
              <a:t>Supports real-time traffic with fixed-size data packets on a periodic basis</a:t>
            </a:r>
          </a:p>
          <a:p>
            <a:pPr>
              <a:lnSpc>
                <a:spcPct val="80000"/>
              </a:lnSpc>
            </a:pPr>
            <a:r>
              <a:rPr lang="en-US" altLang="zh-TW" sz="2800" dirty="0" smtClean="0"/>
              <a:t>Real-time polling service (</a:t>
            </a:r>
            <a:r>
              <a:rPr lang="en-US" altLang="zh-TW" sz="2800" dirty="0" err="1" smtClean="0"/>
              <a:t>rtPS</a:t>
            </a:r>
            <a:r>
              <a:rPr lang="en-US" altLang="zh-TW" sz="2800" dirty="0" smtClean="0"/>
              <a:t>)</a:t>
            </a:r>
          </a:p>
          <a:p>
            <a:pPr lvl="1">
              <a:lnSpc>
                <a:spcPct val="80000"/>
              </a:lnSpc>
            </a:pPr>
            <a:r>
              <a:rPr lang="en-US" altLang="zh-TW" sz="2400" dirty="0" smtClean="0"/>
              <a:t>Supports real-time traffic with variable-size data packets on a periodic basis</a:t>
            </a:r>
          </a:p>
          <a:p>
            <a:pPr>
              <a:lnSpc>
                <a:spcPct val="80000"/>
              </a:lnSpc>
            </a:pPr>
            <a:r>
              <a:rPr lang="en-US" altLang="zh-TW" sz="2800" dirty="0" smtClean="0"/>
              <a:t>Non-real-time polling service (</a:t>
            </a:r>
            <a:r>
              <a:rPr lang="en-US" altLang="zh-TW" sz="2800" dirty="0" err="1" smtClean="0"/>
              <a:t>nrtPS</a:t>
            </a:r>
            <a:r>
              <a:rPr lang="en-US" altLang="zh-TW" sz="2800" dirty="0" smtClean="0"/>
              <a:t>)</a:t>
            </a:r>
          </a:p>
          <a:p>
            <a:pPr lvl="1">
              <a:lnSpc>
                <a:spcPct val="80000"/>
              </a:lnSpc>
            </a:pPr>
            <a:r>
              <a:rPr lang="en-US" altLang="zh-TW" sz="2400" dirty="0" smtClean="0"/>
              <a:t>Supports delay-tolerant traffic that requires a minimum reserved rate</a:t>
            </a:r>
          </a:p>
          <a:p>
            <a:pPr>
              <a:lnSpc>
                <a:spcPct val="80000"/>
              </a:lnSpc>
            </a:pPr>
            <a:r>
              <a:rPr lang="en-US" altLang="zh-TW" sz="2800" dirty="0" smtClean="0"/>
              <a:t>Best effort (BE) service</a:t>
            </a:r>
          </a:p>
          <a:p>
            <a:pPr lvl="1">
              <a:lnSpc>
                <a:spcPct val="80000"/>
              </a:lnSpc>
            </a:pPr>
            <a:r>
              <a:rPr lang="en-US" altLang="zh-TW" sz="2400" dirty="0" smtClean="0"/>
              <a:t>Supports regular data services</a:t>
            </a:r>
          </a:p>
          <a:p>
            <a:pPr>
              <a:lnSpc>
                <a:spcPct val="80000"/>
              </a:lnSpc>
            </a:pPr>
            <a:endParaRPr lang="en-US" altLang="zh-TW" sz="2800" dirty="0"/>
          </a:p>
        </p:txBody>
      </p:sp>
    </p:spTree>
    <p:extLst>
      <p:ext uri="{BB962C8B-B14F-4D97-AF65-F5344CB8AC3E}">
        <p14:creationId xmlns:p14="http://schemas.microsoft.com/office/powerpoint/2010/main" val="1818600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mtClean="0"/>
              <a:t>Key Specification of Leading 2G Technology</a:t>
            </a:r>
            <a:endParaRPr lang="en-US"/>
          </a:p>
        </p:txBody>
      </p:sp>
      <p:pic>
        <p:nvPicPr>
          <p:cNvPr id="21507" name="Picture 4" descr="T2_1"/>
          <p:cNvPicPr>
            <a:picLocks noGrp="1" noChangeAspect="1" noChangeArrowheads="1"/>
          </p:cNvPicPr>
          <p:nvPr>
            <p:ph type="body" idx="1"/>
          </p:nvPr>
        </p:nvPicPr>
        <p:blipFill>
          <a:blip r:embed="rId2">
            <a:extLst>
              <a:ext uri="{28A0092B-C50C-407E-A947-70E740481C1C}">
                <a14:useLocalDpi xmlns:a14="http://schemas.microsoft.com/office/drawing/2010/main" val="0"/>
              </a:ext>
            </a:extLst>
          </a:blip>
          <a:srcRect t="6520"/>
          <a:stretch>
            <a:fillRect/>
          </a:stretch>
        </p:blipFill>
        <p:spPr>
          <a:xfrm>
            <a:off x="1600200" y="1591941"/>
            <a:ext cx="7933765" cy="5050906"/>
          </a:xfrm>
        </p:spPr>
      </p:pic>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3</a:t>
            </a:fld>
            <a:endParaRPr lang="en-US"/>
          </a:p>
        </p:txBody>
      </p:sp>
    </p:spTree>
    <p:extLst>
      <p:ext uri="{BB962C8B-B14F-4D97-AF65-F5344CB8AC3E}">
        <p14:creationId xmlns:p14="http://schemas.microsoft.com/office/powerpoint/2010/main" val="20335747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mtClean="0"/>
              <a:t>2.5G Mobile Radio Networks</a:t>
            </a:r>
            <a:endParaRPr lang="en-US" dirty="0" smtClean="0"/>
          </a:p>
        </p:txBody>
      </p:sp>
      <p:sp>
        <p:nvSpPr>
          <p:cNvPr id="24579" name="Rectangle 3"/>
          <p:cNvSpPr>
            <a:spLocks noGrp="1" noChangeArrowheads="1"/>
          </p:cNvSpPr>
          <p:nvPr>
            <p:ph type="body" idx="1"/>
          </p:nvPr>
        </p:nvSpPr>
        <p:spPr>
          <a:xfrm>
            <a:off x="609599" y="1631577"/>
            <a:ext cx="11237259" cy="4840287"/>
          </a:xfrm>
        </p:spPr>
        <p:txBody>
          <a:bodyPr/>
          <a:lstStyle/>
          <a:p>
            <a:pPr algn="ctr" rtl="0" eaLnBrk="1" hangingPunct="1">
              <a:lnSpc>
                <a:spcPct val="90000"/>
              </a:lnSpc>
              <a:buFont typeface="Wingdings" pitchFamily="2" charset="2"/>
              <a:buNone/>
            </a:pPr>
            <a:r>
              <a:rPr lang="en-US" u="sng" dirty="0" smtClean="0">
                <a:solidFill>
                  <a:schemeClr val="hlink"/>
                </a:solidFill>
              </a:rPr>
              <a:t>Weaknesses of 2G</a:t>
            </a:r>
          </a:p>
          <a:p>
            <a:pPr algn="just" rtl="0" eaLnBrk="1" hangingPunct="1">
              <a:lnSpc>
                <a:spcPct val="90000"/>
              </a:lnSpc>
            </a:pPr>
            <a:r>
              <a:rPr lang="en-US" dirty="0" smtClean="0"/>
              <a:t>2G technologies use circuit-switched data modems that limit data users to a single circuit-switched voice channel. </a:t>
            </a:r>
          </a:p>
          <a:p>
            <a:pPr algn="just" rtl="0" eaLnBrk="1" hangingPunct="1">
              <a:lnSpc>
                <a:spcPct val="90000"/>
              </a:lnSpc>
            </a:pPr>
            <a:r>
              <a:rPr lang="en-US" dirty="0" smtClean="0"/>
              <a:t>Data transmission in 2G are thus generally limited to the data throughput rate of an individual user, and this rate is of the same order of magnitude of the data rate of the designated speech coders given in Key Specification of Leading 2G Technologies.</a:t>
            </a:r>
          </a:p>
          <a:p>
            <a:pPr algn="just" rtl="0" eaLnBrk="1" hangingPunct="1">
              <a:lnSpc>
                <a:spcPct val="90000"/>
              </a:lnSpc>
            </a:pPr>
            <a:endParaRPr lang="en-US" dirty="0" smtClean="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4</a:t>
            </a:fld>
            <a:endParaRPr lang="en-US"/>
          </a:p>
        </p:txBody>
      </p:sp>
    </p:spTree>
    <p:extLst>
      <p:ext uri="{BB962C8B-B14F-4D97-AF65-F5344CB8AC3E}">
        <p14:creationId xmlns:p14="http://schemas.microsoft.com/office/powerpoint/2010/main" val="2308385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mtClean="0"/>
              <a:t>2.5G Mobile Radio Networks</a:t>
            </a:r>
          </a:p>
        </p:txBody>
      </p:sp>
      <p:sp>
        <p:nvSpPr>
          <p:cNvPr id="25603" name="Rectangle 3"/>
          <p:cNvSpPr>
            <a:spLocks noGrp="1" noChangeArrowheads="1"/>
          </p:cNvSpPr>
          <p:nvPr>
            <p:ph type="body" idx="1"/>
          </p:nvPr>
        </p:nvSpPr>
        <p:spPr>
          <a:xfrm>
            <a:off x="1981200" y="1447801"/>
            <a:ext cx="7772400" cy="4840287"/>
          </a:xfrm>
        </p:spPr>
        <p:txBody>
          <a:bodyPr/>
          <a:lstStyle/>
          <a:p>
            <a:pPr algn="ctr" rtl="0" eaLnBrk="1" hangingPunct="1">
              <a:lnSpc>
                <a:spcPct val="90000"/>
              </a:lnSpc>
              <a:buFont typeface="Wingdings" pitchFamily="2" charset="2"/>
              <a:buNone/>
            </a:pPr>
            <a:r>
              <a:rPr lang="en-US" u="sng" dirty="0" smtClean="0">
                <a:solidFill>
                  <a:schemeClr val="hlink"/>
                </a:solidFill>
              </a:rPr>
              <a:t>Weaknesses of 2G</a:t>
            </a:r>
          </a:p>
          <a:p>
            <a:pPr algn="just" rtl="0" eaLnBrk="1" hangingPunct="1">
              <a:lnSpc>
                <a:spcPct val="90000"/>
              </a:lnSpc>
            </a:pPr>
            <a:r>
              <a:rPr lang="en-US" dirty="0" smtClean="0"/>
              <a:t>In 2G, original GSM, CDMA, and IS-136 standards which originally supported 9.6 kilobits per second transmission rates for data messages.</a:t>
            </a:r>
          </a:p>
          <a:p>
            <a:pPr algn="just" rtl="0" eaLnBrk="1" hangingPunct="1">
              <a:lnSpc>
                <a:spcPct val="90000"/>
              </a:lnSpc>
            </a:pPr>
            <a:r>
              <a:rPr lang="en-US" dirty="0" smtClean="0"/>
              <a:t>Due to relatively small data rates, 2 G standards are able to support limited Internet browsing and sophisticated short messaging capabilities using a circuit switched approach.</a:t>
            </a:r>
          </a:p>
        </p:txBody>
      </p:sp>
      <p:sp>
        <p:nvSpPr>
          <p:cNvPr id="2" name="Slide Number Placeholder 1"/>
          <p:cNvSpPr>
            <a:spLocks noGrp="1"/>
          </p:cNvSpPr>
          <p:nvPr>
            <p:ph type="sldNum" sz="quarter" idx="12"/>
          </p:nvPr>
        </p:nvSpPr>
        <p:spPr/>
        <p:txBody>
          <a:bodyPr/>
          <a:lstStyle/>
          <a:p>
            <a:pPr>
              <a:defRPr/>
            </a:pPr>
            <a:fld id="{E476C7AB-6A70-4D01-B010-DCB41F51B8FA}" type="slidenum">
              <a:rPr lang="en-US" smtClean="0"/>
              <a:pPr>
                <a:defRPr/>
              </a:pPr>
              <a:t>5</a:t>
            </a:fld>
            <a:endParaRPr lang="en-US"/>
          </a:p>
        </p:txBody>
      </p:sp>
    </p:spTree>
    <p:extLst>
      <p:ext uri="{BB962C8B-B14F-4D97-AF65-F5344CB8AC3E}">
        <p14:creationId xmlns:p14="http://schemas.microsoft.com/office/powerpoint/2010/main" val="26812791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62" name="Picture 6" descr="2-3"/>
          <p:cNvPicPr>
            <a:picLocks noGrp="1" noChangeAspect="1" noChangeArrowheads="1"/>
          </p:cNvPicPr>
          <p:nvPr>
            <p:ph sz="half" idx="1"/>
          </p:nvPr>
        </p:nvPicPr>
        <p:blipFill>
          <a:blip r:embed="rId3"/>
          <a:srcRect/>
          <a:stretch>
            <a:fillRect/>
          </a:stretch>
        </p:blipFill>
        <p:spPr>
          <a:xfrm>
            <a:off x="1358153" y="1593850"/>
            <a:ext cx="8579223" cy="5036080"/>
          </a:xfrm>
          <a:noFill/>
          <a:ln/>
        </p:spPr>
      </p:pic>
      <p:sp>
        <p:nvSpPr>
          <p:cNvPr id="45063" name="Rectangle 7"/>
          <p:cNvSpPr>
            <a:spLocks noGrp="1" noChangeArrowheads="1"/>
          </p:cNvSpPr>
          <p:nvPr>
            <p:ph type="title"/>
          </p:nvPr>
        </p:nvSpPr>
        <p:spPr/>
        <p:txBody>
          <a:bodyPr/>
          <a:lstStyle/>
          <a:p>
            <a:r>
              <a:rPr lang="en-US" altLang="en-US" smtClean="0"/>
              <a:t>Upgrade Paths for 2G technologies</a:t>
            </a:r>
            <a:endParaRPr lang="en-US" altLang="en-US" dirty="0"/>
          </a:p>
        </p:txBody>
      </p:sp>
    </p:spTree>
    <p:extLst>
      <p:ext uri="{BB962C8B-B14F-4D97-AF65-F5344CB8AC3E}">
        <p14:creationId xmlns:p14="http://schemas.microsoft.com/office/powerpoint/2010/main" val="891559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algn="ctr" eaLnBrk="1" hangingPunct="1"/>
            <a:r>
              <a:rPr lang="en-US" smtClean="0"/>
              <a:t>2.5G TDMA Standards</a:t>
            </a:r>
          </a:p>
        </p:txBody>
      </p:sp>
      <p:sp>
        <p:nvSpPr>
          <p:cNvPr id="30723" name="Rectangle 3"/>
          <p:cNvSpPr>
            <a:spLocks noGrp="1" noChangeArrowheads="1"/>
          </p:cNvSpPr>
          <p:nvPr>
            <p:ph type="body" idx="1"/>
          </p:nvPr>
        </p:nvSpPr>
        <p:spPr/>
        <p:txBody>
          <a:bodyPr>
            <a:noAutofit/>
          </a:bodyPr>
          <a:lstStyle/>
          <a:p>
            <a:pPr algn="l" rtl="0">
              <a:buFont typeface="Wingdings" pitchFamily="2" charset="2"/>
              <a:buNone/>
            </a:pPr>
            <a:r>
              <a:rPr lang="en-US" dirty="0" smtClean="0"/>
              <a:t>	The three TDMA upgrade options include</a:t>
            </a:r>
          </a:p>
          <a:p>
            <a:pPr lvl="1" algn="l" rtl="0"/>
            <a:r>
              <a:rPr lang="en-US" sz="2400" dirty="0"/>
              <a:t>High Speed Circuit Switched Data (HSCD)</a:t>
            </a:r>
          </a:p>
          <a:p>
            <a:pPr lvl="1" algn="l" rtl="0"/>
            <a:r>
              <a:rPr lang="en-US" sz="2400" dirty="0"/>
              <a:t>General Packet Radio Service (GPRS)</a:t>
            </a:r>
          </a:p>
          <a:p>
            <a:pPr lvl="1" algn="l" rtl="0"/>
            <a:r>
              <a:rPr lang="en-US" sz="2400" dirty="0"/>
              <a:t>Enhanced Data Rates for GSM Evolution (EDGE)</a:t>
            </a:r>
          </a:p>
        </p:txBody>
      </p:sp>
      <p:sp>
        <p:nvSpPr>
          <p:cNvPr id="2" name="Slide Number Placeholder 1"/>
          <p:cNvSpPr>
            <a:spLocks noGrp="1"/>
          </p:cNvSpPr>
          <p:nvPr>
            <p:ph type="sldNum" sz="quarter" idx="12"/>
          </p:nvPr>
        </p:nvSpPr>
        <p:spPr/>
        <p:txBody>
          <a:bodyPr/>
          <a:lstStyle/>
          <a:p>
            <a:pPr>
              <a:defRPr/>
            </a:pPr>
            <a:fld id="{E476C7AB-6A70-4D01-B010-DCB41F51B8FA}" type="slidenum">
              <a:rPr lang="en-US" smtClean="0"/>
              <a:pPr>
                <a:defRPr/>
              </a:pPr>
              <a:t>7</a:t>
            </a:fld>
            <a:endParaRPr lang="en-US"/>
          </a:p>
        </p:txBody>
      </p:sp>
    </p:spTree>
    <p:extLst>
      <p:ext uri="{BB962C8B-B14F-4D97-AF65-F5344CB8AC3E}">
        <p14:creationId xmlns:p14="http://schemas.microsoft.com/office/powerpoint/2010/main" val="158529006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smtClean="0"/>
              <a:t>GPRS for 2.5  GSM and IS-136</a:t>
            </a:r>
          </a:p>
        </p:txBody>
      </p:sp>
      <p:sp>
        <p:nvSpPr>
          <p:cNvPr id="34819" name="Rectangle 3"/>
          <p:cNvSpPr>
            <a:spLocks noGrp="1" noChangeArrowheads="1"/>
          </p:cNvSpPr>
          <p:nvPr>
            <p:ph type="body" idx="1"/>
          </p:nvPr>
        </p:nvSpPr>
        <p:spPr/>
        <p:txBody>
          <a:bodyPr/>
          <a:lstStyle/>
          <a:p>
            <a:r>
              <a:rPr lang="en-US" smtClean="0"/>
              <a:t>GPRS provides packet network and retains the same original modulation formats specified in 2G TDMA standards.</a:t>
            </a:r>
          </a:p>
          <a:p>
            <a:r>
              <a:rPr lang="en-US" smtClean="0"/>
              <a:t>8 time slots of GSM radio channel dedicated to GPRS individual user able to achieve 171.4 kbps (21.4 kbps for one time slot)</a:t>
            </a:r>
          </a:p>
          <a:p>
            <a:r>
              <a:rPr lang="en-US" smtClean="0"/>
              <a:t>New routers and internet gateways at base stations along with new software that redefines the base station air interface for GPRS channels</a:t>
            </a:r>
            <a:endParaRPr lang="en-US" dirty="0" smtClean="0"/>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8</a:t>
            </a:fld>
            <a:endParaRPr lang="en-US"/>
          </a:p>
        </p:txBody>
      </p:sp>
    </p:spTree>
    <p:extLst>
      <p:ext uri="{BB962C8B-B14F-4D97-AF65-F5344CB8AC3E}">
        <p14:creationId xmlns:p14="http://schemas.microsoft.com/office/powerpoint/2010/main" val="2337513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mtClean="0"/>
              <a:t>EDGE for 2.5 GSM and IS-136</a:t>
            </a:r>
          </a:p>
        </p:txBody>
      </p:sp>
      <p:sp>
        <p:nvSpPr>
          <p:cNvPr id="37891" name="Rectangle 3"/>
          <p:cNvSpPr>
            <a:spLocks noGrp="1" noChangeArrowheads="1"/>
          </p:cNvSpPr>
          <p:nvPr>
            <p:ph type="body" idx="1"/>
          </p:nvPr>
        </p:nvSpPr>
        <p:spPr/>
        <p:txBody>
          <a:bodyPr/>
          <a:lstStyle/>
          <a:p>
            <a:r>
              <a:rPr lang="en-US" dirty="0" smtClean="0"/>
              <a:t>Enhanced data rates for GSM is a more advanced upgrade to the GSM standard, and requires the addition of new hardware and software at existing base station. </a:t>
            </a:r>
          </a:p>
          <a:p>
            <a:r>
              <a:rPr lang="en-US" dirty="0" smtClean="0"/>
              <a:t>EDGE was developed from the desire of both GSM and IS-136 operators to have a common technology path for 3G high speed data access.</a:t>
            </a:r>
          </a:p>
          <a:p>
            <a:r>
              <a:rPr lang="en-US" dirty="0" smtClean="0"/>
              <a:t>EDGE introduces a new digital modulation format, 8-PSK (octal phase shift keying), which is used in addition to GSM’s standard GMSK modulation. </a:t>
            </a:r>
          </a:p>
        </p:txBody>
      </p:sp>
      <p:sp>
        <p:nvSpPr>
          <p:cNvPr id="4" name="Slide Number Placeholder 3"/>
          <p:cNvSpPr>
            <a:spLocks noGrp="1"/>
          </p:cNvSpPr>
          <p:nvPr>
            <p:ph type="sldNum" sz="quarter" idx="12"/>
          </p:nvPr>
        </p:nvSpPr>
        <p:spPr/>
        <p:txBody>
          <a:bodyPr/>
          <a:lstStyle/>
          <a:p>
            <a:pPr>
              <a:defRPr/>
            </a:pPr>
            <a:fld id="{E476C7AB-6A70-4D01-B010-DCB41F51B8FA}" type="slidenum">
              <a:rPr lang="en-US" smtClean="0"/>
              <a:pPr>
                <a:defRPr/>
              </a:pPr>
              <a:t>9</a:t>
            </a:fld>
            <a:endParaRPr lang="en-US"/>
          </a:p>
        </p:txBody>
      </p:sp>
    </p:spTree>
    <p:extLst>
      <p:ext uri="{BB962C8B-B14F-4D97-AF65-F5344CB8AC3E}">
        <p14:creationId xmlns:p14="http://schemas.microsoft.com/office/powerpoint/2010/main" val="228366961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ppt/theme/themeOverride2.xml><?xml version="1.0" encoding="utf-8"?>
<a:themeOverride xmlns:a="http://schemas.openxmlformats.org/drawingml/2006/main">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themeOverride>
</file>

<file path=docProps/app.xml><?xml version="1.0" encoding="utf-8"?>
<Properties xmlns="http://schemas.openxmlformats.org/officeDocument/2006/extended-properties" xmlns:vt="http://schemas.openxmlformats.org/officeDocument/2006/docPropsVTypes">
  <TotalTime>96</TotalTime>
  <Words>998</Words>
  <Application>Microsoft Office PowerPoint</Application>
  <PresentationFormat>Widescreen</PresentationFormat>
  <Paragraphs>154</Paragraphs>
  <Slides>20</Slides>
  <Notes>6</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20</vt:i4>
      </vt:variant>
    </vt:vector>
  </HeadingPairs>
  <TitlesOfParts>
    <vt:vector size="32" baseType="lpstr">
      <vt:lpstr>標楷體</vt:lpstr>
      <vt:lpstr>新細明體</vt:lpstr>
      <vt:lpstr>Arial</vt:lpstr>
      <vt:lpstr>Calibri</vt:lpstr>
      <vt:lpstr>Corbel</vt:lpstr>
      <vt:lpstr>Tahoma</vt:lpstr>
      <vt:lpstr>Times</vt:lpstr>
      <vt:lpstr>Times New Roman</vt:lpstr>
      <vt:lpstr>Wingdings</vt:lpstr>
      <vt:lpstr>Wingdings 2</vt:lpstr>
      <vt:lpstr>Wingdings 3</vt:lpstr>
      <vt:lpstr>Module</vt:lpstr>
      <vt:lpstr>QoS in Cellular Networks</vt:lpstr>
      <vt:lpstr>Second Generation Cellular Networks</vt:lpstr>
      <vt:lpstr>Key Specification of Leading 2G Technology</vt:lpstr>
      <vt:lpstr>2.5G Mobile Radio Networks</vt:lpstr>
      <vt:lpstr>2.5G Mobile Radio Networks</vt:lpstr>
      <vt:lpstr>Upgrade Paths for 2G technologies</vt:lpstr>
      <vt:lpstr>2.5G TDMA Standards</vt:lpstr>
      <vt:lpstr>GPRS for 2.5  GSM and IS-136</vt:lpstr>
      <vt:lpstr>EDGE for 2.5 GSM and IS-136</vt:lpstr>
      <vt:lpstr>EDGE</vt:lpstr>
      <vt:lpstr> 3G W-CDMA </vt:lpstr>
      <vt:lpstr>3G CDMA 2000</vt:lpstr>
      <vt:lpstr>4G</vt:lpstr>
      <vt:lpstr>Types of Mobile Communication Cells</vt:lpstr>
      <vt:lpstr>Types of Mobile Communication Cells</vt:lpstr>
      <vt:lpstr>QoS in Cellular Network</vt:lpstr>
      <vt:lpstr>QoS in IEEE 802.16e</vt:lpstr>
      <vt:lpstr>802.16e Service Flow Management</vt:lpstr>
      <vt:lpstr>802.16e Service Flow ID (SFID)</vt:lpstr>
      <vt:lpstr>Service Flow Types in IEEE 802.16</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QoS in Cellular Networks</dc:title>
  <dc:creator>Engr Mateen Yaqoob</dc:creator>
  <cp:lastModifiedBy>Engr Mateen Yaqoob</cp:lastModifiedBy>
  <cp:revision>7</cp:revision>
  <dcterms:created xsi:type="dcterms:W3CDTF">2016-04-21T08:04:04Z</dcterms:created>
  <dcterms:modified xsi:type="dcterms:W3CDTF">2016-04-21T12:52:19Z</dcterms:modified>
</cp:coreProperties>
</file>